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DC61E7-1716-4FE3-BEE8-D4D765CF150A}" v="2551" dt="2025-02-07T14:28:12.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64" d="100"/>
          <a:sy n="64" d="100"/>
        </p:scale>
        <p:origin x="4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a Chughtai" userId="684bd899854fb2d4" providerId="LiveId" clId="{E8DC61E7-1716-4FE3-BEE8-D4D765CF150A}"/>
    <pc:docChg chg="undo custSel addSld modSld modMainMaster">
      <pc:chgData name="Nadia Chughtai" userId="684bd899854fb2d4" providerId="LiveId" clId="{E8DC61E7-1716-4FE3-BEE8-D4D765CF150A}" dt="2025-02-07T14:28:12.330" v="9003" actId="20577"/>
      <pc:docMkLst>
        <pc:docMk/>
      </pc:docMkLst>
      <pc:sldChg chg="addSp delSp modSp mod setBg modAnim setClrOvrMap">
        <pc:chgData name="Nadia Chughtai" userId="684bd899854fb2d4" providerId="LiveId" clId="{E8DC61E7-1716-4FE3-BEE8-D4D765CF150A}" dt="2025-02-07T11:30:17.376" v="1499"/>
        <pc:sldMkLst>
          <pc:docMk/>
          <pc:sldMk cId="4174531183" sldId="256"/>
        </pc:sldMkLst>
        <pc:spChg chg="mod">
          <ac:chgData name="Nadia Chughtai" userId="684bd899854fb2d4" providerId="LiveId" clId="{E8DC61E7-1716-4FE3-BEE8-D4D765CF150A}" dt="2025-02-07T10:19:05.889" v="1453" actId="13926"/>
          <ac:spMkLst>
            <pc:docMk/>
            <pc:sldMk cId="4174531183" sldId="256"/>
            <ac:spMk id="2" creationId="{FDE26A65-DE36-441E-7B14-285F77937247}"/>
          </ac:spMkLst>
        </pc:spChg>
        <pc:spChg chg="mod">
          <ac:chgData name="Nadia Chughtai" userId="684bd899854fb2d4" providerId="LiveId" clId="{E8DC61E7-1716-4FE3-BEE8-D4D765CF150A}" dt="2025-02-07T10:18:51.440" v="1452" actId="26606"/>
          <ac:spMkLst>
            <pc:docMk/>
            <pc:sldMk cId="4174531183" sldId="256"/>
            <ac:spMk id="3" creationId="{45D650DE-6B1B-E4A1-5B73-73A9792981FA}"/>
          </ac:spMkLst>
        </pc:spChg>
        <pc:spChg chg="add del">
          <ac:chgData name="Nadia Chughtai" userId="684bd899854fb2d4" providerId="LiveId" clId="{E8DC61E7-1716-4FE3-BEE8-D4D765CF150A}" dt="2025-02-07T10:13:56.011" v="1417" actId="26606"/>
          <ac:spMkLst>
            <pc:docMk/>
            <pc:sldMk cId="4174531183" sldId="256"/>
            <ac:spMk id="18" creationId="{9B7AD9F6-8CE7-4299-8FC6-328F4DCD3FF9}"/>
          </ac:spMkLst>
        </pc:spChg>
        <pc:spChg chg="add del">
          <ac:chgData name="Nadia Chughtai" userId="684bd899854fb2d4" providerId="LiveId" clId="{E8DC61E7-1716-4FE3-BEE8-D4D765CF150A}" dt="2025-02-07T10:13:56.011" v="1417" actId="26606"/>
          <ac:spMkLst>
            <pc:docMk/>
            <pc:sldMk cId="4174531183" sldId="256"/>
            <ac:spMk id="20" creationId="{F49775AF-8896-43EE-92C6-83497D6DC56F}"/>
          </ac:spMkLst>
        </pc:spChg>
        <pc:spChg chg="add del">
          <ac:chgData name="Nadia Chughtai" userId="684bd899854fb2d4" providerId="LiveId" clId="{E8DC61E7-1716-4FE3-BEE8-D4D765CF150A}" dt="2025-02-07T10:13:36.352" v="1410" actId="26606"/>
          <ac:spMkLst>
            <pc:docMk/>
            <pc:sldMk cId="4174531183" sldId="256"/>
            <ac:spMk id="25" creationId="{9B7AD9F6-8CE7-4299-8FC6-328F4DCD3FF9}"/>
          </ac:spMkLst>
        </pc:spChg>
        <pc:spChg chg="add del">
          <ac:chgData name="Nadia Chughtai" userId="684bd899854fb2d4" providerId="LiveId" clId="{E8DC61E7-1716-4FE3-BEE8-D4D765CF150A}" dt="2025-02-07T10:13:36.352" v="1410" actId="26606"/>
          <ac:spMkLst>
            <pc:docMk/>
            <pc:sldMk cId="4174531183" sldId="256"/>
            <ac:spMk id="27" creationId="{F49775AF-8896-43EE-92C6-83497D6DC56F}"/>
          </ac:spMkLst>
        </pc:spChg>
        <pc:spChg chg="add del">
          <ac:chgData name="Nadia Chughtai" userId="684bd899854fb2d4" providerId="LiveId" clId="{E8DC61E7-1716-4FE3-BEE8-D4D765CF150A}" dt="2025-02-07T10:13:38.009" v="1412" actId="26606"/>
          <ac:spMkLst>
            <pc:docMk/>
            <pc:sldMk cId="4174531183" sldId="256"/>
            <ac:spMk id="29" creationId="{9F6380B4-6A1C-481E-8408-B4E6C75B9B81}"/>
          </ac:spMkLst>
        </pc:spChg>
        <pc:spChg chg="add del">
          <ac:chgData name="Nadia Chughtai" userId="684bd899854fb2d4" providerId="LiveId" clId="{E8DC61E7-1716-4FE3-BEE8-D4D765CF150A}" dt="2025-02-07T10:13:38.009" v="1412" actId="26606"/>
          <ac:spMkLst>
            <pc:docMk/>
            <pc:sldMk cId="4174531183" sldId="256"/>
            <ac:spMk id="30" creationId="{657F69E0-C4B0-4BEC-A689-4F8D877F05D4}"/>
          </ac:spMkLst>
        </pc:spChg>
        <pc:spChg chg="add del">
          <ac:chgData name="Nadia Chughtai" userId="684bd899854fb2d4" providerId="LiveId" clId="{E8DC61E7-1716-4FE3-BEE8-D4D765CF150A}" dt="2025-02-07T10:13:38.009" v="1412" actId="26606"/>
          <ac:spMkLst>
            <pc:docMk/>
            <pc:sldMk cId="4174531183" sldId="256"/>
            <ac:spMk id="31" creationId="{8F51725E-A483-43B2-A6F2-C44F502FE033}"/>
          </ac:spMkLst>
        </pc:spChg>
        <pc:spChg chg="add del">
          <ac:chgData name="Nadia Chughtai" userId="684bd899854fb2d4" providerId="LiveId" clId="{E8DC61E7-1716-4FE3-BEE8-D4D765CF150A}" dt="2025-02-07T10:13:50.151" v="1414" actId="26606"/>
          <ac:spMkLst>
            <pc:docMk/>
            <pc:sldMk cId="4174531183" sldId="256"/>
            <ac:spMk id="33" creationId="{0671A8AE-40A1-4631-A6B8-581AFF065482}"/>
          </ac:spMkLst>
        </pc:spChg>
        <pc:spChg chg="add del">
          <ac:chgData name="Nadia Chughtai" userId="684bd899854fb2d4" providerId="LiveId" clId="{E8DC61E7-1716-4FE3-BEE8-D4D765CF150A}" dt="2025-02-07T10:13:50.151" v="1414" actId="26606"/>
          <ac:spMkLst>
            <pc:docMk/>
            <pc:sldMk cId="4174531183" sldId="256"/>
            <ac:spMk id="34" creationId="{A44CD100-6267-4E62-AA64-2182A3A6A1C0}"/>
          </ac:spMkLst>
        </pc:spChg>
        <pc:spChg chg="add del">
          <ac:chgData name="Nadia Chughtai" userId="684bd899854fb2d4" providerId="LiveId" clId="{E8DC61E7-1716-4FE3-BEE8-D4D765CF150A}" dt="2025-02-07T10:13:56.004" v="1416" actId="26606"/>
          <ac:spMkLst>
            <pc:docMk/>
            <pc:sldMk cId="4174531183" sldId="256"/>
            <ac:spMk id="36" creationId="{D4829215-4F1C-45DF-B68B-E372C0EE76CB}"/>
          </ac:spMkLst>
        </pc:spChg>
        <pc:spChg chg="add del">
          <ac:chgData name="Nadia Chughtai" userId="684bd899854fb2d4" providerId="LiveId" clId="{E8DC61E7-1716-4FE3-BEE8-D4D765CF150A}" dt="2025-02-07T10:13:56.004" v="1416" actId="26606"/>
          <ac:spMkLst>
            <pc:docMk/>
            <pc:sldMk cId="4174531183" sldId="256"/>
            <ac:spMk id="37" creationId="{264D4509-EFC8-4812-861A-783863BFCEDF}"/>
          </ac:spMkLst>
        </pc:spChg>
        <pc:spChg chg="add del">
          <ac:chgData name="Nadia Chughtai" userId="684bd899854fb2d4" providerId="LiveId" clId="{E8DC61E7-1716-4FE3-BEE8-D4D765CF150A}" dt="2025-02-07T10:14:16.093" v="1424" actId="26606"/>
          <ac:spMkLst>
            <pc:docMk/>
            <pc:sldMk cId="4174531183" sldId="256"/>
            <ac:spMk id="39" creationId="{9B7AD9F6-8CE7-4299-8FC6-328F4DCD3FF9}"/>
          </ac:spMkLst>
        </pc:spChg>
        <pc:spChg chg="add del">
          <ac:chgData name="Nadia Chughtai" userId="684bd899854fb2d4" providerId="LiveId" clId="{E8DC61E7-1716-4FE3-BEE8-D4D765CF150A}" dt="2025-02-07T10:14:16.093" v="1424" actId="26606"/>
          <ac:spMkLst>
            <pc:docMk/>
            <pc:sldMk cId="4174531183" sldId="256"/>
            <ac:spMk id="40" creationId="{F49775AF-8896-43EE-92C6-83497D6DC56F}"/>
          </ac:spMkLst>
        </pc:spChg>
        <pc:spChg chg="add del">
          <ac:chgData name="Nadia Chughtai" userId="684bd899854fb2d4" providerId="LiveId" clId="{E8DC61E7-1716-4FE3-BEE8-D4D765CF150A}" dt="2025-02-07T10:14:16.084" v="1423" actId="26606"/>
          <ac:spMkLst>
            <pc:docMk/>
            <pc:sldMk cId="4174531183" sldId="256"/>
            <ac:spMk id="45" creationId="{9B7AD9F6-8CE7-4299-8FC6-328F4DCD3FF9}"/>
          </ac:spMkLst>
        </pc:spChg>
        <pc:spChg chg="add del">
          <ac:chgData name="Nadia Chughtai" userId="684bd899854fb2d4" providerId="LiveId" clId="{E8DC61E7-1716-4FE3-BEE8-D4D765CF150A}" dt="2025-02-07T10:14:16.084" v="1423" actId="26606"/>
          <ac:spMkLst>
            <pc:docMk/>
            <pc:sldMk cId="4174531183" sldId="256"/>
            <ac:spMk id="47" creationId="{F49775AF-8896-43EE-92C6-83497D6DC56F}"/>
          </ac:spMkLst>
        </pc:spChg>
        <pc:spChg chg="add del">
          <ac:chgData name="Nadia Chughtai" userId="684bd899854fb2d4" providerId="LiveId" clId="{E8DC61E7-1716-4FE3-BEE8-D4D765CF150A}" dt="2025-02-07T10:18:51.440" v="1452" actId="26606"/>
          <ac:spMkLst>
            <pc:docMk/>
            <pc:sldMk cId="4174531183" sldId="256"/>
            <ac:spMk id="49" creationId="{007891EC-4501-44ED-A8C8-B11B6DB767AB}"/>
          </ac:spMkLst>
        </pc:spChg>
        <pc:spChg chg="add">
          <ac:chgData name="Nadia Chughtai" userId="684bd899854fb2d4" providerId="LiveId" clId="{E8DC61E7-1716-4FE3-BEE8-D4D765CF150A}" dt="2025-02-07T10:18:51.440" v="1452" actId="26606"/>
          <ac:spMkLst>
            <pc:docMk/>
            <pc:sldMk cId="4174531183" sldId="256"/>
            <ac:spMk id="55" creationId="{9B7AD9F6-8CE7-4299-8FC6-328F4DCD3FF9}"/>
          </ac:spMkLst>
        </pc:spChg>
        <pc:spChg chg="add">
          <ac:chgData name="Nadia Chughtai" userId="684bd899854fb2d4" providerId="LiveId" clId="{E8DC61E7-1716-4FE3-BEE8-D4D765CF150A}" dt="2025-02-07T10:18:51.440" v="1452" actId="26606"/>
          <ac:spMkLst>
            <pc:docMk/>
            <pc:sldMk cId="4174531183" sldId="256"/>
            <ac:spMk id="57" creationId="{F49775AF-8896-43EE-92C6-83497D6DC56F}"/>
          </ac:spMkLst>
        </pc:spChg>
        <pc:picChg chg="del">
          <ac:chgData name="Nadia Chughtai" userId="684bd899854fb2d4" providerId="LiveId" clId="{E8DC61E7-1716-4FE3-BEE8-D4D765CF150A}" dt="2025-02-07T10:13:17.096" v="1405" actId="478"/>
          <ac:picMkLst>
            <pc:docMk/>
            <pc:sldMk cId="4174531183" sldId="256"/>
            <ac:picMk id="4" creationId="{61453C16-1047-38F9-B678-578D556BDFA4}"/>
          </ac:picMkLst>
        </pc:picChg>
        <pc:picChg chg="add del mod ord">
          <ac:chgData name="Nadia Chughtai" userId="684bd899854fb2d4" providerId="LiveId" clId="{E8DC61E7-1716-4FE3-BEE8-D4D765CF150A}" dt="2025-02-07T10:18:47.758" v="1451" actId="478"/>
          <ac:picMkLst>
            <pc:docMk/>
            <pc:sldMk cId="4174531183" sldId="256"/>
            <ac:picMk id="6" creationId="{0ABB5E08-1276-9D6C-AD09-3B6807F80575}"/>
          </ac:picMkLst>
        </pc:picChg>
        <pc:picChg chg="add mod">
          <ac:chgData name="Nadia Chughtai" userId="684bd899854fb2d4" providerId="LiveId" clId="{E8DC61E7-1716-4FE3-BEE8-D4D765CF150A}" dt="2025-02-07T10:18:51.440" v="1452" actId="26606"/>
          <ac:picMkLst>
            <pc:docMk/>
            <pc:sldMk cId="4174531183" sldId="256"/>
            <ac:picMk id="8" creationId="{8B911D6B-8533-E4FF-0960-3EA84EBA980C}"/>
          </ac:picMkLst>
        </pc:picChg>
        <pc:cxnChg chg="add del">
          <ac:chgData name="Nadia Chughtai" userId="684bd899854fb2d4" providerId="LiveId" clId="{E8DC61E7-1716-4FE3-BEE8-D4D765CF150A}" dt="2025-02-07T10:18:51.440" v="1452" actId="26606"/>
          <ac:cxnSpMkLst>
            <pc:docMk/>
            <pc:sldMk cId="4174531183" sldId="256"/>
            <ac:cxnSpMk id="50" creationId="{34E5597F-CE67-4085-9548-E6A8036DA3BB}"/>
          </ac:cxnSpMkLst>
        </pc:cxnChg>
      </pc:sldChg>
      <pc:sldChg chg="addSp delSp modSp mod setBg addAnim modAnim">
        <pc:chgData name="Nadia Chughtai" userId="684bd899854fb2d4" providerId="LiveId" clId="{E8DC61E7-1716-4FE3-BEE8-D4D765CF150A}" dt="2025-02-07T13:49:17.846" v="6618"/>
        <pc:sldMkLst>
          <pc:docMk/>
          <pc:sldMk cId="1401495164" sldId="257"/>
        </pc:sldMkLst>
        <pc:spChg chg="mod">
          <ac:chgData name="Nadia Chughtai" userId="684bd899854fb2d4" providerId="LiveId" clId="{E8DC61E7-1716-4FE3-BEE8-D4D765CF150A}" dt="2025-02-07T09:46:20.900" v="133" actId="26606"/>
          <ac:spMkLst>
            <pc:docMk/>
            <pc:sldMk cId="1401495164" sldId="257"/>
            <ac:spMk id="2" creationId="{4FADE1D5-CE1A-87D4-8F18-306638F87047}"/>
          </ac:spMkLst>
        </pc:spChg>
        <pc:spChg chg="mod">
          <ac:chgData name="Nadia Chughtai" userId="684bd899854fb2d4" providerId="LiveId" clId="{E8DC61E7-1716-4FE3-BEE8-D4D765CF150A}" dt="2025-02-07T13:00:41.377" v="5076" actId="20577"/>
          <ac:spMkLst>
            <pc:docMk/>
            <pc:sldMk cId="1401495164" sldId="257"/>
            <ac:spMk id="3" creationId="{E4A04264-28AC-5B2B-3A1D-D2B5E139F026}"/>
          </ac:spMkLst>
        </pc:spChg>
        <pc:spChg chg="add">
          <ac:chgData name="Nadia Chughtai" userId="684bd899854fb2d4" providerId="LiveId" clId="{E8DC61E7-1716-4FE3-BEE8-D4D765CF150A}" dt="2025-02-07T09:46:20.900" v="133" actId="26606"/>
          <ac:spMkLst>
            <pc:docMk/>
            <pc:sldMk cId="1401495164" sldId="257"/>
            <ac:spMk id="12" creationId="{F13C74B1-5B17-4795-BED0-7140497B445A}"/>
          </ac:spMkLst>
        </pc:spChg>
        <pc:spChg chg="add">
          <ac:chgData name="Nadia Chughtai" userId="684bd899854fb2d4" providerId="LiveId" clId="{E8DC61E7-1716-4FE3-BEE8-D4D765CF150A}" dt="2025-02-07T09:46:20.900" v="133" actId="26606"/>
          <ac:spMkLst>
            <pc:docMk/>
            <pc:sldMk cId="1401495164" sldId="257"/>
            <ac:spMk id="14" creationId="{3FCFB1DE-0B7E-48CC-BA90-B2AB0889F9D6}"/>
          </ac:spMkLst>
        </pc:spChg>
        <pc:picChg chg="add del mod">
          <ac:chgData name="Nadia Chughtai" userId="684bd899854fb2d4" providerId="LiveId" clId="{E8DC61E7-1716-4FE3-BEE8-D4D765CF150A}" dt="2025-02-07T09:45:41.048" v="129" actId="478"/>
          <ac:picMkLst>
            <pc:docMk/>
            <pc:sldMk cId="1401495164" sldId="257"/>
            <ac:picMk id="5" creationId="{5FAA1446-B0A0-9B2D-459E-7EDE79EDFF09}"/>
          </ac:picMkLst>
        </pc:picChg>
        <pc:picChg chg="add mod">
          <ac:chgData name="Nadia Chughtai" userId="684bd899854fb2d4" providerId="LiveId" clId="{E8DC61E7-1716-4FE3-BEE8-D4D765CF150A}" dt="2025-02-07T11:26:20.191" v="1487" actId="1076"/>
          <ac:picMkLst>
            <pc:docMk/>
            <pc:sldMk cId="1401495164" sldId="257"/>
            <ac:picMk id="7" creationId="{1B0F6A3B-DD6F-6D7D-B23A-655C66DB6E84}"/>
          </ac:picMkLst>
        </pc:picChg>
      </pc:sldChg>
      <pc:sldChg chg="addSp delSp modSp new mod setBg modAnim">
        <pc:chgData name="Nadia Chughtai" userId="684bd899854fb2d4" providerId="LiveId" clId="{E8DC61E7-1716-4FE3-BEE8-D4D765CF150A}" dt="2025-02-07T13:49:41.274" v="6620"/>
        <pc:sldMkLst>
          <pc:docMk/>
          <pc:sldMk cId="3130126448" sldId="258"/>
        </pc:sldMkLst>
        <pc:spChg chg="mod">
          <ac:chgData name="Nadia Chughtai" userId="684bd899854fb2d4" providerId="LiveId" clId="{E8DC61E7-1716-4FE3-BEE8-D4D765CF150A}" dt="2025-02-07T11:31:01.474" v="1502" actId="26606"/>
          <ac:spMkLst>
            <pc:docMk/>
            <pc:sldMk cId="3130126448" sldId="258"/>
            <ac:spMk id="2" creationId="{07F0C913-8C9F-E955-204D-E3C16006F920}"/>
          </ac:spMkLst>
        </pc:spChg>
        <pc:spChg chg="mod">
          <ac:chgData name="Nadia Chughtai" userId="684bd899854fb2d4" providerId="LiveId" clId="{E8DC61E7-1716-4FE3-BEE8-D4D765CF150A}" dt="2025-02-07T13:28:02.422" v="5763" actId="20577"/>
          <ac:spMkLst>
            <pc:docMk/>
            <pc:sldMk cId="3130126448" sldId="258"/>
            <ac:spMk id="3" creationId="{C1D550BC-8E4E-D510-C836-CE6214ACBA36}"/>
          </ac:spMkLst>
        </pc:spChg>
        <pc:spChg chg="add">
          <ac:chgData name="Nadia Chughtai" userId="684bd899854fb2d4" providerId="LiveId" clId="{E8DC61E7-1716-4FE3-BEE8-D4D765CF150A}" dt="2025-02-07T10:37:14.803" v="1454"/>
          <ac:spMkLst>
            <pc:docMk/>
            <pc:sldMk cId="3130126448" sldId="258"/>
            <ac:spMk id="4" creationId="{C367579B-4D55-0ECE-2DEE-5CAED0D8406D}"/>
          </ac:spMkLst>
        </pc:spChg>
        <pc:spChg chg="add mod">
          <ac:chgData name="Nadia Chughtai" userId="684bd899854fb2d4" providerId="LiveId" clId="{E8DC61E7-1716-4FE3-BEE8-D4D765CF150A}" dt="2025-02-07T10:37:18.618" v="1455"/>
          <ac:spMkLst>
            <pc:docMk/>
            <pc:sldMk cId="3130126448" sldId="258"/>
            <ac:spMk id="5" creationId="{B9251A81-AABC-1B18-DDC9-8ADE08E0F48E}"/>
          </ac:spMkLst>
        </pc:spChg>
        <pc:spChg chg="add mod">
          <ac:chgData name="Nadia Chughtai" userId="684bd899854fb2d4" providerId="LiveId" clId="{E8DC61E7-1716-4FE3-BEE8-D4D765CF150A}" dt="2025-02-07T10:37:26.739" v="1456"/>
          <ac:spMkLst>
            <pc:docMk/>
            <pc:sldMk cId="3130126448" sldId="258"/>
            <ac:spMk id="6" creationId="{C05576A6-CB73-CBA0-6096-896B411CEDFF}"/>
          </ac:spMkLst>
        </pc:spChg>
        <pc:spChg chg="add del">
          <ac:chgData name="Nadia Chughtai" userId="684bd899854fb2d4" providerId="LiveId" clId="{E8DC61E7-1716-4FE3-BEE8-D4D765CF150A}" dt="2025-02-07T10:38:37.605" v="1462" actId="26606"/>
          <ac:spMkLst>
            <pc:docMk/>
            <pc:sldMk cId="3130126448" sldId="258"/>
            <ac:spMk id="13" creationId="{2C61293E-6EBE-43EF-A52C-9BEBFD7679D4}"/>
          </ac:spMkLst>
        </pc:spChg>
        <pc:spChg chg="add del">
          <ac:chgData name="Nadia Chughtai" userId="684bd899854fb2d4" providerId="LiveId" clId="{E8DC61E7-1716-4FE3-BEE8-D4D765CF150A}" dt="2025-02-07T10:38:37.605" v="1462" actId="26606"/>
          <ac:spMkLst>
            <pc:docMk/>
            <pc:sldMk cId="3130126448" sldId="258"/>
            <ac:spMk id="15" creationId="{3FCFB1DE-0B7E-48CC-BA90-B2AB0889F9D6}"/>
          </ac:spMkLst>
        </pc:spChg>
        <pc:spChg chg="add del">
          <ac:chgData name="Nadia Chughtai" userId="684bd899854fb2d4" providerId="LiveId" clId="{E8DC61E7-1716-4FE3-BEE8-D4D765CF150A}" dt="2025-02-07T11:31:01.474" v="1502" actId="26606"/>
          <ac:spMkLst>
            <pc:docMk/>
            <pc:sldMk cId="3130126448" sldId="258"/>
            <ac:spMk id="17" creationId="{3CE8AF5E-D374-4CF1-90CC-35CF73B81C3E}"/>
          </ac:spMkLst>
        </pc:spChg>
        <pc:spChg chg="add del">
          <ac:chgData name="Nadia Chughtai" userId="684bd899854fb2d4" providerId="LiveId" clId="{E8DC61E7-1716-4FE3-BEE8-D4D765CF150A}" dt="2025-02-07T11:31:01.474" v="1502" actId="26606"/>
          <ac:spMkLst>
            <pc:docMk/>
            <pc:sldMk cId="3130126448" sldId="258"/>
            <ac:spMk id="18" creationId="{7B831B6F-405A-4B47-B9BB-5CA88F285844}"/>
          </ac:spMkLst>
        </pc:spChg>
        <pc:spChg chg="add del">
          <ac:chgData name="Nadia Chughtai" userId="684bd899854fb2d4" providerId="LiveId" clId="{E8DC61E7-1716-4FE3-BEE8-D4D765CF150A}" dt="2025-02-07T11:31:01.474" v="1502" actId="26606"/>
          <ac:spMkLst>
            <pc:docMk/>
            <pc:sldMk cId="3130126448" sldId="258"/>
            <ac:spMk id="20" creationId="{15109354-9C5D-4F8C-B0E6-D1043C7BF20A}"/>
          </ac:spMkLst>
        </pc:spChg>
        <pc:spChg chg="add del">
          <ac:chgData name="Nadia Chughtai" userId="684bd899854fb2d4" providerId="LiveId" clId="{E8DC61E7-1716-4FE3-BEE8-D4D765CF150A}" dt="2025-02-07T11:31:01.464" v="1501" actId="26606"/>
          <ac:spMkLst>
            <pc:docMk/>
            <pc:sldMk cId="3130126448" sldId="258"/>
            <ac:spMk id="25" creationId="{2C61293E-6EBE-43EF-A52C-9BEBFD7679D4}"/>
          </ac:spMkLst>
        </pc:spChg>
        <pc:spChg chg="add del">
          <ac:chgData name="Nadia Chughtai" userId="684bd899854fb2d4" providerId="LiveId" clId="{E8DC61E7-1716-4FE3-BEE8-D4D765CF150A}" dt="2025-02-07T11:31:01.464" v="1501" actId="26606"/>
          <ac:spMkLst>
            <pc:docMk/>
            <pc:sldMk cId="3130126448" sldId="258"/>
            <ac:spMk id="27" creationId="{3FCFB1DE-0B7E-48CC-BA90-B2AB0889F9D6}"/>
          </ac:spMkLst>
        </pc:spChg>
        <pc:spChg chg="add">
          <ac:chgData name="Nadia Chughtai" userId="684bd899854fb2d4" providerId="LiveId" clId="{E8DC61E7-1716-4FE3-BEE8-D4D765CF150A}" dt="2025-02-07T11:31:01.474" v="1502" actId="26606"/>
          <ac:spMkLst>
            <pc:docMk/>
            <pc:sldMk cId="3130126448" sldId="258"/>
            <ac:spMk id="29" creationId="{A6D37EE4-EA1B-46EE-A54B-5233C63C9695}"/>
          </ac:spMkLst>
        </pc:spChg>
        <pc:spChg chg="add">
          <ac:chgData name="Nadia Chughtai" userId="684bd899854fb2d4" providerId="LiveId" clId="{E8DC61E7-1716-4FE3-BEE8-D4D765CF150A}" dt="2025-02-07T11:31:01.474" v="1502" actId="26606"/>
          <ac:spMkLst>
            <pc:docMk/>
            <pc:sldMk cId="3130126448" sldId="258"/>
            <ac:spMk id="30" creationId="{3CE8AF5E-D374-4CF1-90CC-35CF73B81C3E}"/>
          </ac:spMkLst>
        </pc:spChg>
        <pc:picChg chg="add mod ord">
          <ac:chgData name="Nadia Chughtai" userId="684bd899854fb2d4" providerId="LiveId" clId="{E8DC61E7-1716-4FE3-BEE8-D4D765CF150A}" dt="2025-02-07T11:31:01.474" v="1502" actId="26606"/>
          <ac:picMkLst>
            <pc:docMk/>
            <pc:sldMk cId="3130126448" sldId="258"/>
            <ac:picMk id="8" creationId="{1927A8B3-5E76-D6E7-F3B9-95044A66C7CF}"/>
          </ac:picMkLst>
        </pc:picChg>
        <pc:inkChg chg="add del">
          <ac:chgData name="Nadia Chughtai" userId="684bd899854fb2d4" providerId="LiveId" clId="{E8DC61E7-1716-4FE3-BEE8-D4D765CF150A}" dt="2025-02-07T11:31:01.474" v="1502" actId="26606"/>
          <ac:inkMkLst>
            <pc:docMk/>
            <pc:sldMk cId="3130126448" sldId="258"/>
            <ac:inkMk id="19" creationId="{070477C5-0410-4E4F-97A1-F84C2465C187}"/>
          </ac:inkMkLst>
        </pc:inkChg>
      </pc:sldChg>
      <pc:sldChg chg="addSp delSp modSp new mod setBg modAnim">
        <pc:chgData name="Nadia Chughtai" userId="684bd899854fb2d4" providerId="LiveId" clId="{E8DC61E7-1716-4FE3-BEE8-D4D765CF150A}" dt="2025-02-07T12:37:39.839" v="3354" actId="20577"/>
        <pc:sldMkLst>
          <pc:docMk/>
          <pc:sldMk cId="2181868532" sldId="259"/>
        </pc:sldMkLst>
        <pc:spChg chg="mod">
          <ac:chgData name="Nadia Chughtai" userId="684bd899854fb2d4" providerId="LiveId" clId="{E8DC61E7-1716-4FE3-BEE8-D4D765CF150A}" dt="2025-02-07T12:09:32.902" v="2590" actId="26606"/>
          <ac:spMkLst>
            <pc:docMk/>
            <pc:sldMk cId="2181868532" sldId="259"/>
            <ac:spMk id="2" creationId="{F04024DE-B632-0A78-75B3-0D4DBD417B22}"/>
          </ac:spMkLst>
        </pc:spChg>
        <pc:spChg chg="add del mod">
          <ac:chgData name="Nadia Chughtai" userId="684bd899854fb2d4" providerId="LiveId" clId="{E8DC61E7-1716-4FE3-BEE8-D4D765CF150A}" dt="2025-02-07T12:09:20.988" v="2585" actId="26606"/>
          <ac:spMkLst>
            <pc:docMk/>
            <pc:sldMk cId="2181868532" sldId="259"/>
            <ac:spMk id="3" creationId="{12E40111-E560-946D-5B96-6D08EFFDB6F5}"/>
          </ac:spMkLst>
        </pc:spChg>
        <pc:spChg chg="add del">
          <ac:chgData name="Nadia Chughtai" userId="684bd899854fb2d4" providerId="LiveId" clId="{E8DC61E7-1716-4FE3-BEE8-D4D765CF150A}" dt="2025-02-07T12:09:32.902" v="2590" actId="26606"/>
          <ac:spMkLst>
            <pc:docMk/>
            <pc:sldMk cId="2181868532" sldId="259"/>
            <ac:spMk id="2055" creationId="{743AA782-23D1-4521-8CAD-47662984AA08}"/>
          </ac:spMkLst>
        </pc:spChg>
        <pc:spChg chg="add del">
          <ac:chgData name="Nadia Chughtai" userId="684bd899854fb2d4" providerId="LiveId" clId="{E8DC61E7-1716-4FE3-BEE8-D4D765CF150A}" dt="2025-02-07T12:09:32.902" v="2590" actId="26606"/>
          <ac:spMkLst>
            <pc:docMk/>
            <pc:sldMk cId="2181868532" sldId="259"/>
            <ac:spMk id="2057" creationId="{3CE8AF5E-D374-4CF1-90CC-35CF73B81C3E}"/>
          </ac:spMkLst>
        </pc:spChg>
        <pc:spChg chg="add del">
          <ac:chgData name="Nadia Chughtai" userId="684bd899854fb2d4" providerId="LiveId" clId="{E8DC61E7-1716-4FE3-BEE8-D4D765CF150A}" dt="2025-02-07T12:09:32.860" v="2589" actId="26606"/>
          <ac:spMkLst>
            <pc:docMk/>
            <pc:sldMk cId="2181868532" sldId="259"/>
            <ac:spMk id="2072" creationId="{F13C74B1-5B17-4795-BED0-7140497B445A}"/>
          </ac:spMkLst>
        </pc:spChg>
        <pc:spChg chg="add del">
          <ac:chgData name="Nadia Chughtai" userId="684bd899854fb2d4" providerId="LiveId" clId="{E8DC61E7-1716-4FE3-BEE8-D4D765CF150A}" dt="2025-02-07T12:09:32.860" v="2589" actId="26606"/>
          <ac:spMkLst>
            <pc:docMk/>
            <pc:sldMk cId="2181868532" sldId="259"/>
            <ac:spMk id="2074" creationId="{3FCFB1DE-0B7E-48CC-BA90-B2AB0889F9D6}"/>
          </ac:spMkLst>
        </pc:spChg>
        <pc:spChg chg="add">
          <ac:chgData name="Nadia Chughtai" userId="684bd899854fb2d4" providerId="LiveId" clId="{E8DC61E7-1716-4FE3-BEE8-D4D765CF150A}" dt="2025-02-07T12:09:32.902" v="2590" actId="26606"/>
          <ac:spMkLst>
            <pc:docMk/>
            <pc:sldMk cId="2181868532" sldId="259"/>
            <ac:spMk id="2076" creationId="{45D37F4E-DDB4-456B-97E0-9937730A039F}"/>
          </ac:spMkLst>
        </pc:spChg>
        <pc:spChg chg="add">
          <ac:chgData name="Nadia Chughtai" userId="684bd899854fb2d4" providerId="LiveId" clId="{E8DC61E7-1716-4FE3-BEE8-D4D765CF150A}" dt="2025-02-07T12:09:32.902" v="2590" actId="26606"/>
          <ac:spMkLst>
            <pc:docMk/>
            <pc:sldMk cId="2181868532" sldId="259"/>
            <ac:spMk id="2077" creationId="{3CE8AF5E-D374-4CF1-90CC-35CF73B81C3E}"/>
          </ac:spMkLst>
        </pc:spChg>
        <pc:graphicFrameChg chg="add del">
          <ac:chgData name="Nadia Chughtai" userId="684bd899854fb2d4" providerId="LiveId" clId="{E8DC61E7-1716-4FE3-BEE8-D4D765CF150A}" dt="2025-02-07T12:09:12.015" v="2580" actId="26606"/>
          <ac:graphicFrameMkLst>
            <pc:docMk/>
            <pc:sldMk cId="2181868532" sldId="259"/>
            <ac:graphicFrameMk id="2061" creationId="{1FAEE844-7AAF-9A6D-9DF1-B0D6D15080E0}"/>
          </ac:graphicFrameMkLst>
        </pc:graphicFrameChg>
        <pc:graphicFrameChg chg="add del">
          <ac:chgData name="Nadia Chughtai" userId="684bd899854fb2d4" providerId="LiveId" clId="{E8DC61E7-1716-4FE3-BEE8-D4D765CF150A}" dt="2025-02-07T12:09:18.438" v="2582" actId="26606"/>
          <ac:graphicFrameMkLst>
            <pc:docMk/>
            <pc:sldMk cId="2181868532" sldId="259"/>
            <ac:graphicFrameMk id="2063" creationId="{49C6A9E2-2009-1772-F74F-41A2A16C0CE5}"/>
          </ac:graphicFrameMkLst>
        </pc:graphicFrameChg>
        <pc:graphicFrameChg chg="add del">
          <ac:chgData name="Nadia Chughtai" userId="684bd899854fb2d4" providerId="LiveId" clId="{E8DC61E7-1716-4FE3-BEE8-D4D765CF150A}" dt="2025-02-07T12:09:20.968" v="2584" actId="26606"/>
          <ac:graphicFrameMkLst>
            <pc:docMk/>
            <pc:sldMk cId="2181868532" sldId="259"/>
            <ac:graphicFrameMk id="2065" creationId="{E324F744-00AB-0DA0-3E36-07B2AFD95BAC}"/>
          </ac:graphicFrameMkLst>
        </pc:graphicFrameChg>
        <pc:graphicFrameChg chg="add mod ord modGraphic">
          <ac:chgData name="Nadia Chughtai" userId="684bd899854fb2d4" providerId="LiveId" clId="{E8DC61E7-1716-4FE3-BEE8-D4D765CF150A}" dt="2025-02-07T12:37:39.839" v="3354" actId="20577"/>
          <ac:graphicFrameMkLst>
            <pc:docMk/>
            <pc:sldMk cId="2181868532" sldId="259"/>
            <ac:graphicFrameMk id="2067" creationId="{49C6A9E2-2009-1772-F74F-41A2A16C0CE5}"/>
          </ac:graphicFrameMkLst>
        </pc:graphicFrameChg>
        <pc:picChg chg="add mod">
          <ac:chgData name="Nadia Chughtai" userId="684bd899854fb2d4" providerId="LiveId" clId="{E8DC61E7-1716-4FE3-BEE8-D4D765CF150A}" dt="2025-02-07T11:48:16.827" v="2381" actId="931"/>
          <ac:picMkLst>
            <pc:docMk/>
            <pc:sldMk cId="2181868532" sldId="259"/>
            <ac:picMk id="5" creationId="{0D8468AB-1EE1-D3A2-1669-0A9353B2B92D}"/>
          </ac:picMkLst>
        </pc:picChg>
        <pc:picChg chg="add mod">
          <ac:chgData name="Nadia Chughtai" userId="684bd899854fb2d4" providerId="LiveId" clId="{E8DC61E7-1716-4FE3-BEE8-D4D765CF150A}" dt="2025-02-07T12:09:32.902" v="2590" actId="26606"/>
          <ac:picMkLst>
            <pc:docMk/>
            <pc:sldMk cId="2181868532" sldId="259"/>
            <ac:picMk id="2050" creationId="{72A7492A-A969-954D-2987-CF69620D43BB}"/>
          </ac:picMkLst>
        </pc:picChg>
        <pc:inkChg chg="add del">
          <ac:chgData name="Nadia Chughtai" userId="684bd899854fb2d4" providerId="LiveId" clId="{E8DC61E7-1716-4FE3-BEE8-D4D765CF150A}" dt="2025-02-07T12:09:32.902" v="2590" actId="26606"/>
          <ac:inkMkLst>
            <pc:docMk/>
            <pc:sldMk cId="2181868532" sldId="259"/>
            <ac:inkMk id="2059" creationId="{070477C5-0410-4E4F-97A1-F84C2465C187}"/>
          </ac:inkMkLst>
        </pc:inkChg>
      </pc:sldChg>
      <pc:sldChg chg="addSp delSp modSp new mod setBg modAnim setClrOvrMap">
        <pc:chgData name="Nadia Chughtai" userId="684bd899854fb2d4" providerId="LiveId" clId="{E8DC61E7-1716-4FE3-BEE8-D4D765CF150A}" dt="2025-02-07T13:46:47.674" v="6599" actId="1076"/>
        <pc:sldMkLst>
          <pc:docMk/>
          <pc:sldMk cId="805070061" sldId="260"/>
        </pc:sldMkLst>
        <pc:spChg chg="mod">
          <ac:chgData name="Nadia Chughtai" userId="684bd899854fb2d4" providerId="LiveId" clId="{E8DC61E7-1716-4FE3-BEE8-D4D765CF150A}" dt="2025-02-07T13:46:47.674" v="6599" actId="1076"/>
          <ac:spMkLst>
            <pc:docMk/>
            <pc:sldMk cId="805070061" sldId="260"/>
            <ac:spMk id="2" creationId="{D5461F2E-24DC-1D02-C41E-FDE50D369F84}"/>
          </ac:spMkLst>
        </pc:spChg>
        <pc:spChg chg="mod ord">
          <ac:chgData name="Nadia Chughtai" userId="684bd899854fb2d4" providerId="LiveId" clId="{E8DC61E7-1716-4FE3-BEE8-D4D765CF150A}" dt="2025-02-07T13:31:15.965" v="5852" actId="1035"/>
          <ac:spMkLst>
            <pc:docMk/>
            <pc:sldMk cId="805070061" sldId="260"/>
            <ac:spMk id="3" creationId="{72B533C5-D3F5-2BF3-9D25-3F015DF98C02}"/>
          </ac:spMkLst>
        </pc:spChg>
        <pc:spChg chg="add del">
          <ac:chgData name="Nadia Chughtai" userId="684bd899854fb2d4" providerId="LiveId" clId="{E8DC61E7-1716-4FE3-BEE8-D4D765CF150A}" dt="2025-02-07T12:44:54.631" v="3967" actId="26606"/>
          <ac:spMkLst>
            <pc:docMk/>
            <pc:sldMk cId="805070061" sldId="260"/>
            <ac:spMk id="10" creationId="{1A9F7B4E-B03D-4F64-BE33-00D074458D45}"/>
          </ac:spMkLst>
        </pc:spChg>
        <pc:spChg chg="add del">
          <ac:chgData name="Nadia Chughtai" userId="684bd899854fb2d4" providerId="LiveId" clId="{E8DC61E7-1716-4FE3-BEE8-D4D765CF150A}" dt="2025-02-07T12:44:54.631" v="3967" actId="26606"/>
          <ac:spMkLst>
            <pc:docMk/>
            <pc:sldMk cId="805070061" sldId="260"/>
            <ac:spMk id="12" creationId="{1CA8A97F-67F0-4D5F-A850-0C30727D1CE3}"/>
          </ac:spMkLst>
        </pc:spChg>
        <pc:spChg chg="add del">
          <ac:chgData name="Nadia Chughtai" userId="684bd899854fb2d4" providerId="LiveId" clId="{E8DC61E7-1716-4FE3-BEE8-D4D765CF150A}" dt="2025-02-07T12:45:00.265" v="3969" actId="26606"/>
          <ac:spMkLst>
            <pc:docMk/>
            <pc:sldMk cId="805070061" sldId="260"/>
            <ac:spMk id="15" creationId="{2B97F24A-32CE-4C1C-A50D-3016B394DCFB}"/>
          </ac:spMkLst>
        </pc:spChg>
        <pc:spChg chg="add del">
          <ac:chgData name="Nadia Chughtai" userId="684bd899854fb2d4" providerId="LiveId" clId="{E8DC61E7-1716-4FE3-BEE8-D4D765CF150A}" dt="2025-02-07T12:45:00.265" v="3969" actId="26606"/>
          <ac:spMkLst>
            <pc:docMk/>
            <pc:sldMk cId="805070061" sldId="260"/>
            <ac:spMk id="16" creationId="{3CE8AF5E-D374-4CF1-90CC-35CF73B81C3E}"/>
          </ac:spMkLst>
        </pc:spChg>
        <pc:spChg chg="add del">
          <ac:chgData name="Nadia Chughtai" userId="684bd899854fb2d4" providerId="LiveId" clId="{E8DC61E7-1716-4FE3-BEE8-D4D765CF150A}" dt="2025-02-07T12:46:40.298" v="3983" actId="26606"/>
          <ac:spMkLst>
            <pc:docMk/>
            <pc:sldMk cId="805070061" sldId="260"/>
            <ac:spMk id="18" creationId="{B1595A09-E336-4D1B-9B3A-06A2287A54E2}"/>
          </ac:spMkLst>
        </pc:spChg>
        <pc:spChg chg="add del">
          <ac:chgData name="Nadia Chughtai" userId="684bd899854fb2d4" providerId="LiveId" clId="{E8DC61E7-1716-4FE3-BEE8-D4D765CF150A}" dt="2025-02-07T12:46:40.298" v="3983" actId="26606"/>
          <ac:spMkLst>
            <pc:docMk/>
            <pc:sldMk cId="805070061" sldId="260"/>
            <ac:spMk id="19" creationId="{3540989C-C7B8-473B-BF87-6F2DA6A90006}"/>
          </ac:spMkLst>
        </pc:spChg>
        <pc:spChg chg="add del">
          <ac:chgData name="Nadia Chughtai" userId="684bd899854fb2d4" providerId="LiveId" clId="{E8DC61E7-1716-4FE3-BEE8-D4D765CF150A}" dt="2025-02-07T12:46:40.290" v="3982" actId="26606"/>
          <ac:spMkLst>
            <pc:docMk/>
            <pc:sldMk cId="805070061" sldId="260"/>
            <ac:spMk id="24" creationId="{457344D1-E597-42B3-8E85-6D7036E54A5E}"/>
          </ac:spMkLst>
        </pc:spChg>
        <pc:spChg chg="add del">
          <ac:chgData name="Nadia Chughtai" userId="684bd899854fb2d4" providerId="LiveId" clId="{E8DC61E7-1716-4FE3-BEE8-D4D765CF150A}" dt="2025-02-07T12:46:40.290" v="3982" actId="26606"/>
          <ac:spMkLst>
            <pc:docMk/>
            <pc:sldMk cId="805070061" sldId="260"/>
            <ac:spMk id="26" creationId="{3540989C-C7B8-473B-BF87-6F2DA6A90006}"/>
          </ac:spMkLst>
        </pc:spChg>
        <pc:spChg chg="add">
          <ac:chgData name="Nadia Chughtai" userId="684bd899854fb2d4" providerId="LiveId" clId="{E8DC61E7-1716-4FE3-BEE8-D4D765CF150A}" dt="2025-02-07T12:46:40.298" v="3983" actId="26606"/>
          <ac:spMkLst>
            <pc:docMk/>
            <pc:sldMk cId="805070061" sldId="260"/>
            <ac:spMk id="28" creationId="{535742DD-1B16-4E9D-B715-0D74B4574A68}"/>
          </ac:spMkLst>
        </pc:spChg>
        <pc:spChg chg="add">
          <ac:chgData name="Nadia Chughtai" userId="684bd899854fb2d4" providerId="LiveId" clId="{E8DC61E7-1716-4FE3-BEE8-D4D765CF150A}" dt="2025-02-07T12:46:40.298" v="3983" actId="26606"/>
          <ac:spMkLst>
            <pc:docMk/>
            <pc:sldMk cId="805070061" sldId="260"/>
            <ac:spMk id="29" creationId="{C54B211C-C0F6-4AE8-8121-30879CBB48B2}"/>
          </ac:spMkLst>
        </pc:spChg>
        <pc:picChg chg="add mod ord">
          <ac:chgData name="Nadia Chughtai" userId="684bd899854fb2d4" providerId="LiveId" clId="{E8DC61E7-1716-4FE3-BEE8-D4D765CF150A}" dt="2025-02-07T13:31:12.405" v="5850" actId="1037"/>
          <ac:picMkLst>
            <pc:docMk/>
            <pc:sldMk cId="805070061" sldId="260"/>
            <ac:picMk id="5" creationId="{8618B1D5-EF0F-7FFD-23C2-160DC7423CB0}"/>
          </ac:picMkLst>
        </pc:picChg>
        <pc:inkChg chg="add del">
          <ac:chgData name="Nadia Chughtai" userId="684bd899854fb2d4" providerId="LiveId" clId="{E8DC61E7-1716-4FE3-BEE8-D4D765CF150A}" dt="2025-02-07T12:45:00.265" v="3969" actId="26606"/>
          <ac:inkMkLst>
            <pc:docMk/>
            <pc:sldMk cId="805070061" sldId="260"/>
            <ac:inkMk id="14" creationId="{070477C5-0410-4E4F-97A1-F84C2465C187}"/>
          </ac:inkMkLst>
        </pc:inkChg>
        <pc:inkChg chg="add">
          <ac:chgData name="Nadia Chughtai" userId="684bd899854fb2d4" providerId="LiveId" clId="{E8DC61E7-1716-4FE3-BEE8-D4D765CF150A}" dt="2025-02-07T12:46:40.298" v="3983" actId="26606"/>
          <ac:inkMkLst>
            <pc:docMk/>
            <pc:sldMk cId="805070061" sldId="260"/>
            <ac:inkMk id="30" creationId="{070477C5-0410-4E4F-97A1-F84C2465C187}"/>
          </ac:inkMkLst>
        </pc:inkChg>
      </pc:sldChg>
      <pc:sldChg chg="addSp modSp new mod setBg modAnim">
        <pc:chgData name="Nadia Chughtai" userId="684bd899854fb2d4" providerId="LiveId" clId="{E8DC61E7-1716-4FE3-BEE8-D4D765CF150A}" dt="2025-02-07T13:35:33.427" v="6053" actId="20577"/>
        <pc:sldMkLst>
          <pc:docMk/>
          <pc:sldMk cId="174321047" sldId="261"/>
        </pc:sldMkLst>
        <pc:spChg chg="mod">
          <ac:chgData name="Nadia Chughtai" userId="684bd899854fb2d4" providerId="LiveId" clId="{E8DC61E7-1716-4FE3-BEE8-D4D765CF150A}" dt="2025-02-07T13:05:54.889" v="5098" actId="27636"/>
          <ac:spMkLst>
            <pc:docMk/>
            <pc:sldMk cId="174321047" sldId="261"/>
            <ac:spMk id="2" creationId="{D8773E61-3271-DF7D-C416-B35F5A94240B}"/>
          </ac:spMkLst>
        </pc:spChg>
        <pc:spChg chg="mod">
          <ac:chgData name="Nadia Chughtai" userId="684bd899854fb2d4" providerId="LiveId" clId="{E8DC61E7-1716-4FE3-BEE8-D4D765CF150A}" dt="2025-02-07T13:35:33.427" v="6053" actId="20577"/>
          <ac:spMkLst>
            <pc:docMk/>
            <pc:sldMk cId="174321047" sldId="261"/>
            <ac:spMk id="3" creationId="{7400982C-EF8C-6C15-9D3F-93652CC543A6}"/>
          </ac:spMkLst>
        </pc:spChg>
        <pc:spChg chg="add">
          <ac:chgData name="Nadia Chughtai" userId="684bd899854fb2d4" providerId="LiveId" clId="{E8DC61E7-1716-4FE3-BEE8-D4D765CF150A}" dt="2025-02-07T13:05:54.841" v="5097" actId="26606"/>
          <ac:spMkLst>
            <pc:docMk/>
            <pc:sldMk cId="174321047" sldId="261"/>
            <ac:spMk id="3079" creationId="{2C61293E-6EBE-43EF-A52C-9BEBFD7679D4}"/>
          </ac:spMkLst>
        </pc:spChg>
        <pc:spChg chg="add">
          <ac:chgData name="Nadia Chughtai" userId="684bd899854fb2d4" providerId="LiveId" clId="{E8DC61E7-1716-4FE3-BEE8-D4D765CF150A}" dt="2025-02-07T13:05:54.841" v="5097" actId="26606"/>
          <ac:spMkLst>
            <pc:docMk/>
            <pc:sldMk cId="174321047" sldId="261"/>
            <ac:spMk id="3081" creationId="{3FCFB1DE-0B7E-48CC-BA90-B2AB0889F9D6}"/>
          </ac:spMkLst>
        </pc:spChg>
        <pc:picChg chg="add mod">
          <ac:chgData name="Nadia Chughtai" userId="684bd899854fb2d4" providerId="LiveId" clId="{E8DC61E7-1716-4FE3-BEE8-D4D765CF150A}" dt="2025-02-07T13:11:35.567" v="5404" actId="1036"/>
          <ac:picMkLst>
            <pc:docMk/>
            <pc:sldMk cId="174321047" sldId="261"/>
            <ac:picMk id="3074" creationId="{9CD435FC-BA20-D764-2EC7-829BE36BE715}"/>
          </ac:picMkLst>
        </pc:picChg>
      </pc:sldChg>
      <pc:sldChg chg="addSp delSp modSp new mod setBg modAnim">
        <pc:chgData name="Nadia Chughtai" userId="684bd899854fb2d4" providerId="LiveId" clId="{E8DC61E7-1716-4FE3-BEE8-D4D765CF150A}" dt="2025-02-07T14:06:46.333" v="7210" actId="404"/>
        <pc:sldMkLst>
          <pc:docMk/>
          <pc:sldMk cId="374445383" sldId="262"/>
        </pc:sldMkLst>
        <pc:spChg chg="mod">
          <ac:chgData name="Nadia Chughtai" userId="684bd899854fb2d4" providerId="LiveId" clId="{E8DC61E7-1716-4FE3-BEE8-D4D765CF150A}" dt="2025-02-07T13:58:24.840" v="6827" actId="26606"/>
          <ac:spMkLst>
            <pc:docMk/>
            <pc:sldMk cId="374445383" sldId="262"/>
            <ac:spMk id="2" creationId="{2E0F75DE-6BBC-E837-54E7-F392955EE81B}"/>
          </ac:spMkLst>
        </pc:spChg>
        <pc:spChg chg="add del mod">
          <ac:chgData name="Nadia Chughtai" userId="684bd899854fb2d4" providerId="LiveId" clId="{E8DC61E7-1716-4FE3-BEE8-D4D765CF150A}" dt="2025-02-07T14:06:46.333" v="7210" actId="404"/>
          <ac:spMkLst>
            <pc:docMk/>
            <pc:sldMk cId="374445383" sldId="262"/>
            <ac:spMk id="3" creationId="{2E865B0E-9B8B-D9FB-7E49-7DE59783A797}"/>
          </ac:spMkLst>
        </pc:spChg>
        <pc:spChg chg="add mod">
          <ac:chgData name="Nadia Chughtai" userId="684bd899854fb2d4" providerId="LiveId" clId="{E8DC61E7-1716-4FE3-BEE8-D4D765CF150A}" dt="2025-02-07T13:57:46.834" v="6813" actId="478"/>
          <ac:spMkLst>
            <pc:docMk/>
            <pc:sldMk cId="374445383" sldId="262"/>
            <ac:spMk id="4" creationId="{04B30D9F-E3B9-9E88-E495-F5EC9554CB1A}"/>
          </ac:spMkLst>
        </pc:spChg>
        <pc:spChg chg="add mod">
          <ac:chgData name="Nadia Chughtai" userId="684bd899854fb2d4" providerId="LiveId" clId="{E8DC61E7-1716-4FE3-BEE8-D4D765CF150A}" dt="2025-02-07T13:57:50.627" v="6816" actId="478"/>
          <ac:spMkLst>
            <pc:docMk/>
            <pc:sldMk cId="374445383" sldId="262"/>
            <ac:spMk id="5" creationId="{3BE80875-3ADD-2E54-9729-F117B4EF03C2}"/>
          </ac:spMkLst>
        </pc:spChg>
        <pc:spChg chg="add del">
          <ac:chgData name="Nadia Chughtai" userId="684bd899854fb2d4" providerId="LiveId" clId="{E8DC61E7-1716-4FE3-BEE8-D4D765CF150A}" dt="2025-02-07T13:58:06.456" v="6823" actId="26606"/>
          <ac:spMkLst>
            <pc:docMk/>
            <pc:sldMk cId="374445383" sldId="262"/>
            <ac:spMk id="4102" creationId="{F13C74B1-5B17-4795-BED0-7140497B445A}"/>
          </ac:spMkLst>
        </pc:spChg>
        <pc:spChg chg="add del">
          <ac:chgData name="Nadia Chughtai" userId="684bd899854fb2d4" providerId="LiveId" clId="{E8DC61E7-1716-4FE3-BEE8-D4D765CF150A}" dt="2025-02-07T13:57:20.881" v="6805" actId="26606"/>
          <ac:spMkLst>
            <pc:docMk/>
            <pc:sldMk cId="374445383" sldId="262"/>
            <ac:spMk id="4103" creationId="{F13C74B1-5B17-4795-BED0-7140497B445A}"/>
          </ac:spMkLst>
        </pc:spChg>
        <pc:spChg chg="add del">
          <ac:chgData name="Nadia Chughtai" userId="684bd899854fb2d4" providerId="LiveId" clId="{E8DC61E7-1716-4FE3-BEE8-D4D765CF150A}" dt="2025-02-07T13:58:06.456" v="6823" actId="26606"/>
          <ac:spMkLst>
            <pc:docMk/>
            <pc:sldMk cId="374445383" sldId="262"/>
            <ac:spMk id="4104" creationId="{3FCFB1DE-0B7E-48CC-BA90-B2AB0889F9D6}"/>
          </ac:spMkLst>
        </pc:spChg>
        <pc:spChg chg="add del">
          <ac:chgData name="Nadia Chughtai" userId="684bd899854fb2d4" providerId="LiveId" clId="{E8DC61E7-1716-4FE3-BEE8-D4D765CF150A}" dt="2025-02-07T13:57:20.881" v="6805" actId="26606"/>
          <ac:spMkLst>
            <pc:docMk/>
            <pc:sldMk cId="374445383" sldId="262"/>
            <ac:spMk id="4105" creationId="{3FCFB1DE-0B7E-48CC-BA90-B2AB0889F9D6}"/>
          </ac:spMkLst>
        </pc:spChg>
        <pc:spChg chg="add">
          <ac:chgData name="Nadia Chughtai" userId="684bd899854fb2d4" providerId="LiveId" clId="{E8DC61E7-1716-4FE3-BEE8-D4D765CF150A}" dt="2025-02-07T13:58:24.840" v="6827" actId="26606"/>
          <ac:spMkLst>
            <pc:docMk/>
            <pc:sldMk cId="374445383" sldId="262"/>
            <ac:spMk id="4106" creationId="{F13C74B1-5B17-4795-BED0-7140497B445A}"/>
          </ac:spMkLst>
        </pc:spChg>
        <pc:spChg chg="add del">
          <ac:chgData name="Nadia Chughtai" userId="684bd899854fb2d4" providerId="LiveId" clId="{E8DC61E7-1716-4FE3-BEE8-D4D765CF150A}" dt="2025-02-07T13:57:22.377" v="6807" actId="26606"/>
          <ac:spMkLst>
            <pc:docMk/>
            <pc:sldMk cId="374445383" sldId="262"/>
            <ac:spMk id="4107" creationId="{45D37F4E-DDB4-456B-97E0-9937730A039F}"/>
          </ac:spMkLst>
        </pc:spChg>
        <pc:spChg chg="add del">
          <ac:chgData name="Nadia Chughtai" userId="684bd899854fb2d4" providerId="LiveId" clId="{E8DC61E7-1716-4FE3-BEE8-D4D765CF150A}" dt="2025-02-07T13:57:22.377" v="6807" actId="26606"/>
          <ac:spMkLst>
            <pc:docMk/>
            <pc:sldMk cId="374445383" sldId="262"/>
            <ac:spMk id="4108" creationId="{3CE8AF5E-D374-4CF1-90CC-35CF73B81C3E}"/>
          </ac:spMkLst>
        </pc:spChg>
        <pc:spChg chg="add">
          <ac:chgData name="Nadia Chughtai" userId="684bd899854fb2d4" providerId="LiveId" clId="{E8DC61E7-1716-4FE3-BEE8-D4D765CF150A}" dt="2025-02-07T13:58:24.840" v="6827" actId="26606"/>
          <ac:spMkLst>
            <pc:docMk/>
            <pc:sldMk cId="374445383" sldId="262"/>
            <ac:spMk id="4109" creationId="{3FCFB1DE-0B7E-48CC-BA90-B2AB0889F9D6}"/>
          </ac:spMkLst>
        </pc:spChg>
        <pc:spChg chg="add del">
          <ac:chgData name="Nadia Chughtai" userId="684bd899854fb2d4" providerId="LiveId" clId="{E8DC61E7-1716-4FE3-BEE8-D4D765CF150A}" dt="2025-02-07T13:57:24.383" v="6809" actId="26606"/>
          <ac:spMkLst>
            <pc:docMk/>
            <pc:sldMk cId="374445383" sldId="262"/>
            <ac:spMk id="4110" creationId="{F13C74B1-5B17-4795-BED0-7140497B445A}"/>
          </ac:spMkLst>
        </pc:spChg>
        <pc:spChg chg="add del">
          <ac:chgData name="Nadia Chughtai" userId="684bd899854fb2d4" providerId="LiveId" clId="{E8DC61E7-1716-4FE3-BEE8-D4D765CF150A}" dt="2025-02-07T13:57:24.383" v="6809" actId="26606"/>
          <ac:spMkLst>
            <pc:docMk/>
            <pc:sldMk cId="374445383" sldId="262"/>
            <ac:spMk id="4111" creationId="{3FCFB1DE-0B7E-48CC-BA90-B2AB0889F9D6}"/>
          </ac:spMkLst>
        </pc:spChg>
        <pc:spChg chg="add del">
          <ac:chgData name="Nadia Chughtai" userId="684bd899854fb2d4" providerId="LiveId" clId="{E8DC61E7-1716-4FE3-BEE8-D4D765CF150A}" dt="2025-02-07T13:57:27.424" v="6811" actId="26606"/>
          <ac:spMkLst>
            <pc:docMk/>
            <pc:sldMk cId="374445383" sldId="262"/>
            <ac:spMk id="4113" creationId="{2C61293E-6EBE-43EF-A52C-9BEBFD7679D4}"/>
          </ac:spMkLst>
        </pc:spChg>
        <pc:spChg chg="add del">
          <ac:chgData name="Nadia Chughtai" userId="684bd899854fb2d4" providerId="LiveId" clId="{E8DC61E7-1716-4FE3-BEE8-D4D765CF150A}" dt="2025-02-07T13:57:27.424" v="6811" actId="26606"/>
          <ac:spMkLst>
            <pc:docMk/>
            <pc:sldMk cId="374445383" sldId="262"/>
            <ac:spMk id="4114" creationId="{3FCFB1DE-0B7E-48CC-BA90-B2AB0889F9D6}"/>
          </ac:spMkLst>
        </pc:spChg>
        <pc:spChg chg="add del">
          <ac:chgData name="Nadia Chughtai" userId="684bd899854fb2d4" providerId="LiveId" clId="{E8DC61E7-1716-4FE3-BEE8-D4D765CF150A}" dt="2025-02-07T13:57:48.401" v="6815" actId="26606"/>
          <ac:spMkLst>
            <pc:docMk/>
            <pc:sldMk cId="374445383" sldId="262"/>
            <ac:spMk id="4116" creationId="{F13C74B1-5B17-4795-BED0-7140497B445A}"/>
          </ac:spMkLst>
        </pc:spChg>
        <pc:spChg chg="add del">
          <ac:chgData name="Nadia Chughtai" userId="684bd899854fb2d4" providerId="LiveId" clId="{E8DC61E7-1716-4FE3-BEE8-D4D765CF150A}" dt="2025-02-07T13:57:48.401" v="6815" actId="26606"/>
          <ac:spMkLst>
            <pc:docMk/>
            <pc:sldMk cId="374445383" sldId="262"/>
            <ac:spMk id="4117" creationId="{3FCFB1DE-0B7E-48CC-BA90-B2AB0889F9D6}"/>
          </ac:spMkLst>
        </pc:spChg>
        <pc:picChg chg="add del mod">
          <ac:chgData name="Nadia Chughtai" userId="684bd899854fb2d4" providerId="LiveId" clId="{E8DC61E7-1716-4FE3-BEE8-D4D765CF150A}" dt="2025-02-07T13:57:59.764" v="6820" actId="478"/>
          <ac:picMkLst>
            <pc:docMk/>
            <pc:sldMk cId="374445383" sldId="262"/>
            <ac:picMk id="4098" creationId="{FAB74EAD-0793-725F-886B-71A0137341A7}"/>
          </ac:picMkLst>
        </pc:picChg>
        <pc:picChg chg="add mod">
          <ac:chgData name="Nadia Chughtai" userId="684bd899854fb2d4" providerId="LiveId" clId="{E8DC61E7-1716-4FE3-BEE8-D4D765CF150A}" dt="2025-02-07T13:58:24.840" v="6827" actId="26606"/>
          <ac:picMkLst>
            <pc:docMk/>
            <pc:sldMk cId="374445383" sldId="262"/>
            <ac:picMk id="4100" creationId="{470450BD-BC33-A828-4B48-C06C3DED5A3F}"/>
          </ac:picMkLst>
        </pc:picChg>
      </pc:sldChg>
      <pc:sldChg chg="modSp new mod modAnim">
        <pc:chgData name="Nadia Chughtai" userId="684bd899854fb2d4" providerId="LiveId" clId="{E8DC61E7-1716-4FE3-BEE8-D4D765CF150A}" dt="2025-02-07T14:28:12.330" v="9003" actId="20577"/>
        <pc:sldMkLst>
          <pc:docMk/>
          <pc:sldMk cId="2754551684" sldId="263"/>
        </pc:sldMkLst>
        <pc:spChg chg="mod">
          <ac:chgData name="Nadia Chughtai" userId="684bd899854fb2d4" providerId="LiveId" clId="{E8DC61E7-1716-4FE3-BEE8-D4D765CF150A}" dt="2025-02-07T14:11:24.719" v="7244" actId="403"/>
          <ac:spMkLst>
            <pc:docMk/>
            <pc:sldMk cId="2754551684" sldId="263"/>
            <ac:spMk id="2" creationId="{14908FD3-6C66-5DA3-1510-83C67B8F4010}"/>
          </ac:spMkLst>
        </pc:spChg>
        <pc:spChg chg="mod">
          <ac:chgData name="Nadia Chughtai" userId="684bd899854fb2d4" providerId="LiveId" clId="{E8DC61E7-1716-4FE3-BEE8-D4D765CF150A}" dt="2025-02-07T14:28:12.330" v="9003" actId="20577"/>
          <ac:spMkLst>
            <pc:docMk/>
            <pc:sldMk cId="2754551684" sldId="263"/>
            <ac:spMk id="3" creationId="{333C84B8-4F34-2367-BB04-9571012A56F8}"/>
          </ac:spMkLst>
        </pc:spChg>
      </pc:sldChg>
      <pc:sldChg chg="modSp new mod setBg">
        <pc:chgData name="Nadia Chughtai" userId="684bd899854fb2d4" providerId="LiveId" clId="{E8DC61E7-1716-4FE3-BEE8-D4D765CF150A}" dt="2025-02-07T14:25:49.398" v="8977"/>
        <pc:sldMkLst>
          <pc:docMk/>
          <pc:sldMk cId="1580192138" sldId="264"/>
        </pc:sldMkLst>
        <pc:spChg chg="mod">
          <ac:chgData name="Nadia Chughtai" userId="684bd899854fb2d4" providerId="LiveId" clId="{E8DC61E7-1716-4FE3-BEE8-D4D765CF150A}" dt="2025-02-07T14:23:28.482" v="8939" actId="20577"/>
          <ac:spMkLst>
            <pc:docMk/>
            <pc:sldMk cId="1580192138" sldId="264"/>
            <ac:spMk id="2" creationId="{51196364-E691-A7A8-E0DC-FFAEB7E7B780}"/>
          </ac:spMkLst>
        </pc:spChg>
        <pc:spChg chg="mod">
          <ac:chgData name="Nadia Chughtai" userId="684bd899854fb2d4" providerId="LiveId" clId="{E8DC61E7-1716-4FE3-BEE8-D4D765CF150A}" dt="2025-02-07T14:25:33.327" v="8975" actId="207"/>
          <ac:spMkLst>
            <pc:docMk/>
            <pc:sldMk cId="1580192138" sldId="264"/>
            <ac:spMk id="3" creationId="{547413E3-14BD-7072-734F-D282D7227CAA}"/>
          </ac:spMkLst>
        </pc:spChg>
      </pc:sldChg>
      <pc:sldMasterChg chg="setBg">
        <pc:chgData name="Nadia Chughtai" userId="684bd899854fb2d4" providerId="LiveId" clId="{E8DC61E7-1716-4FE3-BEE8-D4D765CF150A}" dt="2025-02-07T11:30:17.376" v="1499"/>
        <pc:sldMasterMkLst>
          <pc:docMk/>
          <pc:sldMasterMk cId="1525415981" sldId="2147483673"/>
        </pc:sldMasterMkLst>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6C3218-A754-4872-B624-7990D64E34F1}" type="doc">
      <dgm:prSet loTypeId="urn:microsoft.com/office/officeart/2018/2/layout/IconCircle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3B9DFD4B-8902-4E39-85E0-DB6B963C1703}">
      <dgm:prSet custT="1"/>
      <dgm:spPr/>
      <dgm:t>
        <a:bodyPr/>
        <a:lstStyle/>
        <a:p>
          <a:r>
            <a:rPr lang="en-US" sz="1400" dirty="0">
              <a:latin typeface="Times New Roman" panose="02020603050405020304" pitchFamily="18" charset="0"/>
              <a:cs typeface="Times New Roman" panose="02020603050405020304" pitchFamily="18" charset="0"/>
            </a:rPr>
            <a:t>Coming from a low-income immigrant family who struggled financially, Huda knew she had to make a change</a:t>
          </a:r>
        </a:p>
      </dgm:t>
    </dgm:pt>
    <dgm:pt modelId="{3DA27EB4-D953-431D-A186-C1E5E145516D}" type="parTrans" cxnId="{AE5EA1B0-1E6E-4810-AFDD-9EC20E8A5759}">
      <dgm:prSet/>
      <dgm:spPr/>
      <dgm:t>
        <a:bodyPr/>
        <a:lstStyle/>
        <a:p>
          <a:endParaRPr lang="en-US"/>
        </a:p>
      </dgm:t>
    </dgm:pt>
    <dgm:pt modelId="{A7CF1CAF-179E-41CD-B1CC-EA371826F76E}" type="sibTrans" cxnId="{AE5EA1B0-1E6E-4810-AFDD-9EC20E8A5759}">
      <dgm:prSet/>
      <dgm:spPr/>
      <dgm:t>
        <a:bodyPr/>
        <a:lstStyle/>
        <a:p>
          <a:endParaRPr lang="en-US"/>
        </a:p>
      </dgm:t>
    </dgm:pt>
    <dgm:pt modelId="{6EB751A8-2426-4793-9C8E-5F87281EBC1C}">
      <dgm:prSet custT="1"/>
      <dgm:spPr/>
      <dgm:t>
        <a:bodyPr/>
        <a:lstStyle/>
        <a:p>
          <a:r>
            <a:rPr lang="en-US" sz="1400" dirty="0">
              <a:latin typeface="Times New Roman" panose="02020603050405020304" pitchFamily="18" charset="0"/>
              <a:cs typeface="Times New Roman" panose="02020603050405020304" pitchFamily="18" charset="0"/>
            </a:rPr>
            <a:t>She went to the University of Michigan-Dearborn &amp; studied Finance, then got a job in recruiting. </a:t>
          </a:r>
        </a:p>
        <a:p>
          <a:r>
            <a:rPr lang="en-US" sz="1400" dirty="0">
              <a:latin typeface="Times New Roman" panose="02020603050405020304" pitchFamily="18" charset="0"/>
              <a:cs typeface="Times New Roman" panose="02020603050405020304" pitchFamily="18" charset="0"/>
            </a:rPr>
            <a:t>However, she did not have much luck &amp; was fired.</a:t>
          </a:r>
        </a:p>
      </dgm:t>
    </dgm:pt>
    <dgm:pt modelId="{D075C575-5FFD-468A-899F-61915067CCFE}" type="parTrans" cxnId="{22DA8091-AB5D-4C02-B338-48F8B94171A2}">
      <dgm:prSet/>
      <dgm:spPr/>
      <dgm:t>
        <a:bodyPr/>
        <a:lstStyle/>
        <a:p>
          <a:endParaRPr lang="en-US"/>
        </a:p>
      </dgm:t>
    </dgm:pt>
    <dgm:pt modelId="{BF8B80E1-E72C-4029-ABE2-52383EA4B1D5}" type="sibTrans" cxnId="{22DA8091-AB5D-4C02-B338-48F8B94171A2}">
      <dgm:prSet/>
      <dgm:spPr/>
      <dgm:t>
        <a:bodyPr/>
        <a:lstStyle/>
        <a:p>
          <a:endParaRPr lang="en-US"/>
        </a:p>
      </dgm:t>
    </dgm:pt>
    <dgm:pt modelId="{D7E7740F-7378-4F00-99F0-0FDF4FBB92AF}">
      <dgm:prSet custT="1"/>
      <dgm:spPr/>
      <dgm:t>
        <a:bodyPr/>
        <a:lstStyle/>
        <a:p>
          <a:r>
            <a:rPr lang="en-US" sz="1400" dirty="0">
              <a:latin typeface="Times New Roman" panose="02020603050405020304" pitchFamily="18" charset="0"/>
              <a:cs typeface="Times New Roman" panose="02020603050405020304" pitchFamily="18" charset="0"/>
            </a:rPr>
            <a:t>“I was working on weekends. I was in the office first, out of the office last. I was obsessed, and I got fired… honestly, getting fired was the best thing that happened to me.” (Kattan, 2019).</a:t>
          </a:r>
        </a:p>
      </dgm:t>
    </dgm:pt>
    <dgm:pt modelId="{6FA36224-3C2B-47DC-8386-3791F16CF438}" type="parTrans" cxnId="{A2B120AE-08A7-4DC8-B44C-63C72E129070}">
      <dgm:prSet/>
      <dgm:spPr/>
      <dgm:t>
        <a:bodyPr/>
        <a:lstStyle/>
        <a:p>
          <a:endParaRPr lang="en-US"/>
        </a:p>
      </dgm:t>
    </dgm:pt>
    <dgm:pt modelId="{65E32834-4AFD-49BD-8E4E-F50B9BC03E04}" type="sibTrans" cxnId="{A2B120AE-08A7-4DC8-B44C-63C72E129070}">
      <dgm:prSet/>
      <dgm:spPr/>
      <dgm:t>
        <a:bodyPr/>
        <a:lstStyle/>
        <a:p>
          <a:endParaRPr lang="en-US"/>
        </a:p>
      </dgm:t>
    </dgm:pt>
    <dgm:pt modelId="{DDF85C8F-6776-40B7-9AE0-6287E34AAB77}">
      <dgm:prSet custT="1"/>
      <dgm:spPr/>
      <dgm:t>
        <a:bodyPr/>
        <a:lstStyle/>
        <a:p>
          <a:r>
            <a:rPr lang="en-US" sz="1400" dirty="0">
              <a:latin typeface="Times New Roman" panose="02020603050405020304" pitchFamily="18" charset="0"/>
              <a:cs typeface="Times New Roman" panose="02020603050405020304" pitchFamily="18" charset="0"/>
            </a:rPr>
            <a:t>In 2010, she started a makeup blog called “Huda Beauty.” Thus was the start of her iconic brand.</a:t>
          </a:r>
        </a:p>
        <a:p>
          <a:r>
            <a:rPr lang="en-US" sz="1400" dirty="0">
              <a:latin typeface="Times New Roman" panose="02020603050405020304" pitchFamily="18" charset="0"/>
              <a:cs typeface="Times New Roman" panose="02020603050405020304" pitchFamily="18" charset="0"/>
            </a:rPr>
            <a:t>Posted tutorials, tips, product recommendations</a:t>
          </a:r>
        </a:p>
      </dgm:t>
    </dgm:pt>
    <dgm:pt modelId="{FE30A05B-C35D-41D4-8BED-21BB8B943BCC}" type="parTrans" cxnId="{04F22572-E1CC-4507-95F9-88B1C8E9C19A}">
      <dgm:prSet/>
      <dgm:spPr/>
      <dgm:t>
        <a:bodyPr/>
        <a:lstStyle/>
        <a:p>
          <a:endParaRPr lang="en-US"/>
        </a:p>
      </dgm:t>
    </dgm:pt>
    <dgm:pt modelId="{B0459C04-F7D3-4B01-9D30-3DCA6C15BEDA}" type="sibTrans" cxnId="{04F22572-E1CC-4507-95F9-88B1C8E9C19A}">
      <dgm:prSet/>
      <dgm:spPr/>
      <dgm:t>
        <a:bodyPr/>
        <a:lstStyle/>
        <a:p>
          <a:endParaRPr lang="en-US"/>
        </a:p>
      </dgm:t>
    </dgm:pt>
    <dgm:pt modelId="{18AD5C8A-656A-4E42-B5F7-96E51D6D89ED}" type="pres">
      <dgm:prSet presAssocID="{816C3218-A754-4872-B624-7990D64E34F1}" presName="root" presStyleCnt="0">
        <dgm:presLayoutVars>
          <dgm:dir/>
          <dgm:resizeHandles val="exact"/>
        </dgm:presLayoutVars>
      </dgm:prSet>
      <dgm:spPr/>
    </dgm:pt>
    <dgm:pt modelId="{96878FAA-CA1C-43B0-BFA9-6208108ED9BE}" type="pres">
      <dgm:prSet presAssocID="{816C3218-A754-4872-B624-7990D64E34F1}" presName="container" presStyleCnt="0">
        <dgm:presLayoutVars>
          <dgm:dir/>
          <dgm:resizeHandles val="exact"/>
        </dgm:presLayoutVars>
      </dgm:prSet>
      <dgm:spPr/>
    </dgm:pt>
    <dgm:pt modelId="{04C61199-AF2F-41A4-B7F8-3003340CB538}" type="pres">
      <dgm:prSet presAssocID="{3B9DFD4B-8902-4E39-85E0-DB6B963C1703}" presName="compNode" presStyleCnt="0"/>
      <dgm:spPr/>
    </dgm:pt>
    <dgm:pt modelId="{81B493C3-AA9E-4E4B-BD11-9BDA8964B46E}" type="pres">
      <dgm:prSet presAssocID="{3B9DFD4B-8902-4E39-85E0-DB6B963C1703}" presName="iconBgRect" presStyleLbl="bgShp" presStyleIdx="0" presStyleCnt="4" custLinFactNeighborX="-3728"/>
      <dgm:spPr/>
    </dgm:pt>
    <dgm:pt modelId="{1ACE97C8-FE95-42F1-9102-8A8ADDB45C55}" type="pres">
      <dgm:prSet presAssocID="{3B9DFD4B-8902-4E39-85E0-DB6B963C1703}" presName="iconRect" presStyleLbl="node1" presStyleIdx="0" presStyleCnt="4" custLinFactNeighborX="-32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E640C173-CD0C-4116-A666-D13510EAAB7F}" type="pres">
      <dgm:prSet presAssocID="{3B9DFD4B-8902-4E39-85E0-DB6B963C1703}" presName="spaceRect" presStyleCnt="0"/>
      <dgm:spPr/>
    </dgm:pt>
    <dgm:pt modelId="{51DFC042-942C-427E-9ABB-AF47C02AB886}" type="pres">
      <dgm:prSet presAssocID="{3B9DFD4B-8902-4E39-85E0-DB6B963C1703}" presName="textRect" presStyleLbl="revTx" presStyleIdx="0" presStyleCnt="4" custScaleX="108728" custScaleY="159819">
        <dgm:presLayoutVars>
          <dgm:chMax val="1"/>
          <dgm:chPref val="1"/>
        </dgm:presLayoutVars>
      </dgm:prSet>
      <dgm:spPr/>
    </dgm:pt>
    <dgm:pt modelId="{92AA2251-9746-4C42-B74F-16F0150C3B29}" type="pres">
      <dgm:prSet presAssocID="{A7CF1CAF-179E-41CD-B1CC-EA371826F76E}" presName="sibTrans" presStyleLbl="sibTrans2D1" presStyleIdx="0" presStyleCnt="0"/>
      <dgm:spPr/>
    </dgm:pt>
    <dgm:pt modelId="{4BF4C7A2-2953-4052-BA18-50BA4F907009}" type="pres">
      <dgm:prSet presAssocID="{6EB751A8-2426-4793-9C8E-5F87281EBC1C}" presName="compNode" presStyleCnt="0"/>
      <dgm:spPr/>
    </dgm:pt>
    <dgm:pt modelId="{05008F1E-3CF6-4AF2-BFCB-2641827A0C5A}" type="pres">
      <dgm:prSet presAssocID="{6EB751A8-2426-4793-9C8E-5F87281EBC1C}" presName="iconBgRect" presStyleLbl="bgShp" presStyleIdx="1" presStyleCnt="4"/>
      <dgm:spPr/>
    </dgm:pt>
    <dgm:pt modelId="{1099DED2-806B-48AE-94EF-3A591182A9C1}" type="pres">
      <dgm:prSet presAssocID="{6EB751A8-2426-4793-9C8E-5F87281EBC1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lot"/>
        </a:ext>
      </dgm:extLst>
    </dgm:pt>
    <dgm:pt modelId="{7F3214B6-B4D1-4265-9EBB-0BBF872ED89F}" type="pres">
      <dgm:prSet presAssocID="{6EB751A8-2426-4793-9C8E-5F87281EBC1C}" presName="spaceRect" presStyleCnt="0"/>
      <dgm:spPr/>
    </dgm:pt>
    <dgm:pt modelId="{5A3333FD-A0C9-4D5F-BFD7-BC8D1B68AED5}" type="pres">
      <dgm:prSet presAssocID="{6EB751A8-2426-4793-9C8E-5F87281EBC1C}" presName="textRect" presStyleLbl="revTx" presStyleIdx="1" presStyleCnt="4" custScaleX="122312" custScaleY="182566" custLinFactNeighborX="6514" custLinFactNeighborY="12145">
        <dgm:presLayoutVars>
          <dgm:chMax val="1"/>
          <dgm:chPref val="1"/>
        </dgm:presLayoutVars>
      </dgm:prSet>
      <dgm:spPr/>
    </dgm:pt>
    <dgm:pt modelId="{802C90EE-6FCB-4067-83C6-67E54CCE573F}" type="pres">
      <dgm:prSet presAssocID="{BF8B80E1-E72C-4029-ABE2-52383EA4B1D5}" presName="sibTrans" presStyleLbl="sibTrans2D1" presStyleIdx="0" presStyleCnt="0"/>
      <dgm:spPr/>
    </dgm:pt>
    <dgm:pt modelId="{9A53B697-9253-4E9B-9AC5-66B70BBD48F3}" type="pres">
      <dgm:prSet presAssocID="{D7E7740F-7378-4F00-99F0-0FDF4FBB92AF}" presName="compNode" presStyleCnt="0"/>
      <dgm:spPr/>
    </dgm:pt>
    <dgm:pt modelId="{9747C0CE-FC30-4165-9275-E5CFC4785AD6}" type="pres">
      <dgm:prSet presAssocID="{D7E7740F-7378-4F00-99F0-0FDF4FBB92AF}" presName="iconBgRect" presStyleLbl="bgShp" presStyleIdx="2" presStyleCnt="4" custLinFactNeighborX="-5592" custLinFactNeighborY="-1864"/>
      <dgm:spPr/>
    </dgm:pt>
    <dgm:pt modelId="{00D107C1-65D2-42A9-A7E0-50EE27BDF385}" type="pres">
      <dgm:prSet presAssocID="{D7E7740F-7378-4F00-99F0-0FDF4FBB92AF}" presName="iconRect" presStyleLbl="node1" presStyleIdx="2" presStyleCnt="4" custLinFactNeighborX="-9642" custLinFactNeighborY="-321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efcase"/>
        </a:ext>
      </dgm:extLst>
    </dgm:pt>
    <dgm:pt modelId="{4B9E533B-4330-48BA-85BD-1533643B4B7F}" type="pres">
      <dgm:prSet presAssocID="{D7E7740F-7378-4F00-99F0-0FDF4FBB92AF}" presName="spaceRect" presStyleCnt="0"/>
      <dgm:spPr/>
    </dgm:pt>
    <dgm:pt modelId="{BAE1E76C-44F2-4457-9B80-6E6FD3F25EEE}" type="pres">
      <dgm:prSet presAssocID="{D7E7740F-7378-4F00-99F0-0FDF4FBB92AF}" presName="textRect" presStyleLbl="revTx" presStyleIdx="2" presStyleCnt="4" custScaleX="123175" custScaleY="197269" custLinFactNeighborX="3502" custLinFactNeighborY="-4042">
        <dgm:presLayoutVars>
          <dgm:chMax val="1"/>
          <dgm:chPref val="1"/>
        </dgm:presLayoutVars>
      </dgm:prSet>
      <dgm:spPr/>
    </dgm:pt>
    <dgm:pt modelId="{3B5266BC-F24F-4AFB-BEC8-4F90D018C7FC}" type="pres">
      <dgm:prSet presAssocID="{65E32834-4AFD-49BD-8E4E-F50B9BC03E04}" presName="sibTrans" presStyleLbl="sibTrans2D1" presStyleIdx="0" presStyleCnt="0"/>
      <dgm:spPr/>
    </dgm:pt>
    <dgm:pt modelId="{A5A7F034-0C5F-4FED-95E5-E7251131264A}" type="pres">
      <dgm:prSet presAssocID="{DDF85C8F-6776-40B7-9AE0-6287E34AAB77}" presName="compNode" presStyleCnt="0"/>
      <dgm:spPr/>
    </dgm:pt>
    <dgm:pt modelId="{9E50D5CD-315F-47CF-8F48-F3B0D9D12256}" type="pres">
      <dgm:prSet presAssocID="{DDF85C8F-6776-40B7-9AE0-6287E34AAB77}" presName="iconBgRect" presStyleLbl="bgShp" presStyleIdx="3" presStyleCnt="4"/>
      <dgm:spPr/>
    </dgm:pt>
    <dgm:pt modelId="{36C90184-A192-4DDC-8C9C-6C745C11A945}" type="pres">
      <dgm:prSet presAssocID="{DDF85C8F-6776-40B7-9AE0-6287E34AAB7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Internet with solid fill"/>
        </a:ext>
      </dgm:extLst>
    </dgm:pt>
    <dgm:pt modelId="{E0C5F6A4-D327-4897-9291-2EACE4A1F372}" type="pres">
      <dgm:prSet presAssocID="{DDF85C8F-6776-40B7-9AE0-6287E34AAB77}" presName="spaceRect" presStyleCnt="0"/>
      <dgm:spPr/>
    </dgm:pt>
    <dgm:pt modelId="{9D88477C-2356-4295-B92A-F340D36D45D0}" type="pres">
      <dgm:prSet presAssocID="{DDF85C8F-6776-40B7-9AE0-6287E34AAB77}" presName="textRect" presStyleLbl="revTx" presStyleIdx="3" presStyleCnt="4" custScaleX="119058" custScaleY="159317" custLinFactNeighborX="3502" custLinFactNeighborY="8232">
        <dgm:presLayoutVars>
          <dgm:chMax val="1"/>
          <dgm:chPref val="1"/>
        </dgm:presLayoutVars>
      </dgm:prSet>
      <dgm:spPr/>
    </dgm:pt>
  </dgm:ptLst>
  <dgm:cxnLst>
    <dgm:cxn modelId="{FB5C790A-988C-4FBF-9CA1-2B8F3D217907}" type="presOf" srcId="{A7CF1CAF-179E-41CD-B1CC-EA371826F76E}" destId="{92AA2251-9746-4C42-B74F-16F0150C3B29}" srcOrd="0" destOrd="0" presId="urn:microsoft.com/office/officeart/2018/2/layout/IconCircleList"/>
    <dgm:cxn modelId="{9062070B-D312-4528-ABDB-BA67C93D783C}" type="presOf" srcId="{DDF85C8F-6776-40B7-9AE0-6287E34AAB77}" destId="{9D88477C-2356-4295-B92A-F340D36D45D0}" srcOrd="0" destOrd="0" presId="urn:microsoft.com/office/officeart/2018/2/layout/IconCircleList"/>
    <dgm:cxn modelId="{4525910E-1234-477A-8F86-BDB1C2E8612E}" type="presOf" srcId="{65E32834-4AFD-49BD-8E4E-F50B9BC03E04}" destId="{3B5266BC-F24F-4AFB-BEC8-4F90D018C7FC}" srcOrd="0" destOrd="0" presId="urn:microsoft.com/office/officeart/2018/2/layout/IconCircleList"/>
    <dgm:cxn modelId="{3D94DA17-C15C-4EFD-9165-F5AFC2A05526}" type="presOf" srcId="{D7E7740F-7378-4F00-99F0-0FDF4FBB92AF}" destId="{BAE1E76C-44F2-4457-9B80-6E6FD3F25EEE}" srcOrd="0" destOrd="0" presId="urn:microsoft.com/office/officeart/2018/2/layout/IconCircleList"/>
    <dgm:cxn modelId="{E47C191C-73FA-4F1F-A9C0-A118A7A2AF86}" type="presOf" srcId="{3B9DFD4B-8902-4E39-85E0-DB6B963C1703}" destId="{51DFC042-942C-427E-9ABB-AF47C02AB886}" srcOrd="0" destOrd="0" presId="urn:microsoft.com/office/officeart/2018/2/layout/IconCircleList"/>
    <dgm:cxn modelId="{EC0D4937-6E32-4300-97C5-14DE656B97CE}" type="presOf" srcId="{BF8B80E1-E72C-4029-ABE2-52383EA4B1D5}" destId="{802C90EE-6FCB-4067-83C6-67E54CCE573F}" srcOrd="0" destOrd="0" presId="urn:microsoft.com/office/officeart/2018/2/layout/IconCircleList"/>
    <dgm:cxn modelId="{5B81556D-62D9-46CB-BA68-3D841662248C}" type="presOf" srcId="{6EB751A8-2426-4793-9C8E-5F87281EBC1C}" destId="{5A3333FD-A0C9-4D5F-BFD7-BC8D1B68AED5}" srcOrd="0" destOrd="0" presId="urn:microsoft.com/office/officeart/2018/2/layout/IconCircleList"/>
    <dgm:cxn modelId="{04F22572-E1CC-4507-95F9-88B1C8E9C19A}" srcId="{816C3218-A754-4872-B624-7990D64E34F1}" destId="{DDF85C8F-6776-40B7-9AE0-6287E34AAB77}" srcOrd="3" destOrd="0" parTransId="{FE30A05B-C35D-41D4-8BED-21BB8B943BCC}" sibTransId="{B0459C04-F7D3-4B01-9D30-3DCA6C15BEDA}"/>
    <dgm:cxn modelId="{EC85618B-DA4F-420C-97E7-598BD58D3987}" type="presOf" srcId="{816C3218-A754-4872-B624-7990D64E34F1}" destId="{18AD5C8A-656A-4E42-B5F7-96E51D6D89ED}" srcOrd="0" destOrd="0" presId="urn:microsoft.com/office/officeart/2018/2/layout/IconCircleList"/>
    <dgm:cxn modelId="{22DA8091-AB5D-4C02-B338-48F8B94171A2}" srcId="{816C3218-A754-4872-B624-7990D64E34F1}" destId="{6EB751A8-2426-4793-9C8E-5F87281EBC1C}" srcOrd="1" destOrd="0" parTransId="{D075C575-5FFD-468A-899F-61915067CCFE}" sibTransId="{BF8B80E1-E72C-4029-ABE2-52383EA4B1D5}"/>
    <dgm:cxn modelId="{A2B120AE-08A7-4DC8-B44C-63C72E129070}" srcId="{816C3218-A754-4872-B624-7990D64E34F1}" destId="{D7E7740F-7378-4F00-99F0-0FDF4FBB92AF}" srcOrd="2" destOrd="0" parTransId="{6FA36224-3C2B-47DC-8386-3791F16CF438}" sibTransId="{65E32834-4AFD-49BD-8E4E-F50B9BC03E04}"/>
    <dgm:cxn modelId="{AE5EA1B0-1E6E-4810-AFDD-9EC20E8A5759}" srcId="{816C3218-A754-4872-B624-7990D64E34F1}" destId="{3B9DFD4B-8902-4E39-85E0-DB6B963C1703}" srcOrd="0" destOrd="0" parTransId="{3DA27EB4-D953-431D-A186-C1E5E145516D}" sibTransId="{A7CF1CAF-179E-41CD-B1CC-EA371826F76E}"/>
    <dgm:cxn modelId="{E10A770D-5780-493A-9B64-B7E2F114DD5F}" type="presParOf" srcId="{18AD5C8A-656A-4E42-B5F7-96E51D6D89ED}" destId="{96878FAA-CA1C-43B0-BFA9-6208108ED9BE}" srcOrd="0" destOrd="0" presId="urn:microsoft.com/office/officeart/2018/2/layout/IconCircleList"/>
    <dgm:cxn modelId="{BF373BC5-CF72-4A8B-ACB1-641A1F8CDD2B}" type="presParOf" srcId="{96878FAA-CA1C-43B0-BFA9-6208108ED9BE}" destId="{04C61199-AF2F-41A4-B7F8-3003340CB538}" srcOrd="0" destOrd="0" presId="urn:microsoft.com/office/officeart/2018/2/layout/IconCircleList"/>
    <dgm:cxn modelId="{9BC3B1B6-8C39-442E-AB93-359E370542E9}" type="presParOf" srcId="{04C61199-AF2F-41A4-B7F8-3003340CB538}" destId="{81B493C3-AA9E-4E4B-BD11-9BDA8964B46E}" srcOrd="0" destOrd="0" presId="urn:microsoft.com/office/officeart/2018/2/layout/IconCircleList"/>
    <dgm:cxn modelId="{EACCD53E-D3FD-403B-AB89-F75C53C8476C}" type="presParOf" srcId="{04C61199-AF2F-41A4-B7F8-3003340CB538}" destId="{1ACE97C8-FE95-42F1-9102-8A8ADDB45C55}" srcOrd="1" destOrd="0" presId="urn:microsoft.com/office/officeart/2018/2/layout/IconCircleList"/>
    <dgm:cxn modelId="{75D5C908-FBE6-4B60-A864-3730A4C45413}" type="presParOf" srcId="{04C61199-AF2F-41A4-B7F8-3003340CB538}" destId="{E640C173-CD0C-4116-A666-D13510EAAB7F}" srcOrd="2" destOrd="0" presId="urn:microsoft.com/office/officeart/2018/2/layout/IconCircleList"/>
    <dgm:cxn modelId="{58AB8FFE-9F94-4E94-B27C-2D579EC9FA47}" type="presParOf" srcId="{04C61199-AF2F-41A4-B7F8-3003340CB538}" destId="{51DFC042-942C-427E-9ABB-AF47C02AB886}" srcOrd="3" destOrd="0" presId="urn:microsoft.com/office/officeart/2018/2/layout/IconCircleList"/>
    <dgm:cxn modelId="{46D16AC7-E25D-49D1-A36D-2C3CB7665175}" type="presParOf" srcId="{96878FAA-CA1C-43B0-BFA9-6208108ED9BE}" destId="{92AA2251-9746-4C42-B74F-16F0150C3B29}" srcOrd="1" destOrd="0" presId="urn:microsoft.com/office/officeart/2018/2/layout/IconCircleList"/>
    <dgm:cxn modelId="{7635B93D-D42B-4C5A-8B0F-90DA8E7292CA}" type="presParOf" srcId="{96878FAA-CA1C-43B0-BFA9-6208108ED9BE}" destId="{4BF4C7A2-2953-4052-BA18-50BA4F907009}" srcOrd="2" destOrd="0" presId="urn:microsoft.com/office/officeart/2018/2/layout/IconCircleList"/>
    <dgm:cxn modelId="{F36E29EC-6121-4CDD-8127-F9E8A3E41F72}" type="presParOf" srcId="{4BF4C7A2-2953-4052-BA18-50BA4F907009}" destId="{05008F1E-3CF6-4AF2-BFCB-2641827A0C5A}" srcOrd="0" destOrd="0" presId="urn:microsoft.com/office/officeart/2018/2/layout/IconCircleList"/>
    <dgm:cxn modelId="{3D487B2E-CBFB-4092-AFD5-5B51D5224415}" type="presParOf" srcId="{4BF4C7A2-2953-4052-BA18-50BA4F907009}" destId="{1099DED2-806B-48AE-94EF-3A591182A9C1}" srcOrd="1" destOrd="0" presId="urn:microsoft.com/office/officeart/2018/2/layout/IconCircleList"/>
    <dgm:cxn modelId="{11505C2C-3BA2-4A70-A3E6-0E3D859C426A}" type="presParOf" srcId="{4BF4C7A2-2953-4052-BA18-50BA4F907009}" destId="{7F3214B6-B4D1-4265-9EBB-0BBF872ED89F}" srcOrd="2" destOrd="0" presId="urn:microsoft.com/office/officeart/2018/2/layout/IconCircleList"/>
    <dgm:cxn modelId="{A3B63B4D-01E3-4273-B1D7-4B2253732403}" type="presParOf" srcId="{4BF4C7A2-2953-4052-BA18-50BA4F907009}" destId="{5A3333FD-A0C9-4D5F-BFD7-BC8D1B68AED5}" srcOrd="3" destOrd="0" presId="urn:microsoft.com/office/officeart/2018/2/layout/IconCircleList"/>
    <dgm:cxn modelId="{300452F0-8D5B-4EB8-810E-A7D255137FFD}" type="presParOf" srcId="{96878FAA-CA1C-43B0-BFA9-6208108ED9BE}" destId="{802C90EE-6FCB-4067-83C6-67E54CCE573F}" srcOrd="3" destOrd="0" presId="urn:microsoft.com/office/officeart/2018/2/layout/IconCircleList"/>
    <dgm:cxn modelId="{29CAD619-4A42-4EF0-8A2E-EC3CA8831303}" type="presParOf" srcId="{96878FAA-CA1C-43B0-BFA9-6208108ED9BE}" destId="{9A53B697-9253-4E9B-9AC5-66B70BBD48F3}" srcOrd="4" destOrd="0" presId="urn:microsoft.com/office/officeart/2018/2/layout/IconCircleList"/>
    <dgm:cxn modelId="{A0642DE8-E8A6-4411-AAEA-920BA1CF71E2}" type="presParOf" srcId="{9A53B697-9253-4E9B-9AC5-66B70BBD48F3}" destId="{9747C0CE-FC30-4165-9275-E5CFC4785AD6}" srcOrd="0" destOrd="0" presId="urn:microsoft.com/office/officeart/2018/2/layout/IconCircleList"/>
    <dgm:cxn modelId="{12627BF7-9D01-4A36-AC6B-A9B6B0D1107B}" type="presParOf" srcId="{9A53B697-9253-4E9B-9AC5-66B70BBD48F3}" destId="{00D107C1-65D2-42A9-A7E0-50EE27BDF385}" srcOrd="1" destOrd="0" presId="urn:microsoft.com/office/officeart/2018/2/layout/IconCircleList"/>
    <dgm:cxn modelId="{9EE3F47A-AEC5-4337-A943-4B3ACD5CC52A}" type="presParOf" srcId="{9A53B697-9253-4E9B-9AC5-66B70BBD48F3}" destId="{4B9E533B-4330-48BA-85BD-1533643B4B7F}" srcOrd="2" destOrd="0" presId="urn:microsoft.com/office/officeart/2018/2/layout/IconCircleList"/>
    <dgm:cxn modelId="{4B8F600F-3F21-4D9D-B03B-C8409DCD3FFB}" type="presParOf" srcId="{9A53B697-9253-4E9B-9AC5-66B70BBD48F3}" destId="{BAE1E76C-44F2-4457-9B80-6E6FD3F25EEE}" srcOrd="3" destOrd="0" presId="urn:microsoft.com/office/officeart/2018/2/layout/IconCircleList"/>
    <dgm:cxn modelId="{8D343E1F-2BAD-45D4-8864-F78120D0E988}" type="presParOf" srcId="{96878FAA-CA1C-43B0-BFA9-6208108ED9BE}" destId="{3B5266BC-F24F-4AFB-BEC8-4F90D018C7FC}" srcOrd="5" destOrd="0" presId="urn:microsoft.com/office/officeart/2018/2/layout/IconCircleList"/>
    <dgm:cxn modelId="{B927B2B5-BDA4-483E-885F-02E81A1E3241}" type="presParOf" srcId="{96878FAA-CA1C-43B0-BFA9-6208108ED9BE}" destId="{A5A7F034-0C5F-4FED-95E5-E7251131264A}" srcOrd="6" destOrd="0" presId="urn:microsoft.com/office/officeart/2018/2/layout/IconCircleList"/>
    <dgm:cxn modelId="{06C413CE-F265-43FD-9DFA-3E4A6986A85A}" type="presParOf" srcId="{A5A7F034-0C5F-4FED-95E5-E7251131264A}" destId="{9E50D5CD-315F-47CF-8F48-F3B0D9D12256}" srcOrd="0" destOrd="0" presId="urn:microsoft.com/office/officeart/2018/2/layout/IconCircleList"/>
    <dgm:cxn modelId="{D828448B-F89A-4BF6-B522-3935AD685446}" type="presParOf" srcId="{A5A7F034-0C5F-4FED-95E5-E7251131264A}" destId="{36C90184-A192-4DDC-8C9C-6C745C11A945}" srcOrd="1" destOrd="0" presId="urn:microsoft.com/office/officeart/2018/2/layout/IconCircleList"/>
    <dgm:cxn modelId="{2EAC192B-17D6-4052-9BA3-7C4C89143FC8}" type="presParOf" srcId="{A5A7F034-0C5F-4FED-95E5-E7251131264A}" destId="{E0C5F6A4-D327-4897-9291-2EACE4A1F372}" srcOrd="2" destOrd="0" presId="urn:microsoft.com/office/officeart/2018/2/layout/IconCircleList"/>
    <dgm:cxn modelId="{4EC2A6E3-2118-418C-B18D-43663862C91C}" type="presParOf" srcId="{A5A7F034-0C5F-4FED-95E5-E7251131264A}" destId="{9D88477C-2356-4295-B92A-F340D36D45D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93C3-AA9E-4E4B-BD11-9BDA8964B46E}">
      <dsp:nvSpPr>
        <dsp:cNvPr id="0" name=""/>
        <dsp:cNvSpPr/>
      </dsp:nvSpPr>
      <dsp:spPr>
        <a:xfrm>
          <a:off x="39120" y="425001"/>
          <a:ext cx="864170" cy="8641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CE97C8-FE95-42F1-9102-8A8ADDB45C55}">
      <dsp:nvSpPr>
        <dsp:cNvPr id="0" name=""/>
        <dsp:cNvSpPr/>
      </dsp:nvSpPr>
      <dsp:spPr>
        <a:xfrm>
          <a:off x="236703" y="606477"/>
          <a:ext cx="501218" cy="5012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DFC042-942C-427E-9ABB-AF47C02AB886}">
      <dsp:nvSpPr>
        <dsp:cNvPr id="0" name=""/>
        <dsp:cNvSpPr/>
      </dsp:nvSpPr>
      <dsp:spPr>
        <a:xfrm>
          <a:off x="1031792" y="166532"/>
          <a:ext cx="2214759" cy="1381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Coming from a low-income immigrant family who struggled financially, Huda knew she had to make a change</a:t>
          </a:r>
        </a:p>
      </dsp:txBody>
      <dsp:txXfrm>
        <a:off x="1031792" y="166532"/>
        <a:ext cx="2214759" cy="1381107"/>
      </dsp:txXfrm>
    </dsp:sp>
    <dsp:sp modelId="{05008F1E-3CF6-4AF2-BFCB-2641827A0C5A}">
      <dsp:nvSpPr>
        <dsp:cNvPr id="0" name=""/>
        <dsp:cNvSpPr/>
      </dsp:nvSpPr>
      <dsp:spPr>
        <a:xfrm>
          <a:off x="3601478" y="425001"/>
          <a:ext cx="864170" cy="8641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9DED2-806B-48AE-94EF-3A591182A9C1}">
      <dsp:nvSpPr>
        <dsp:cNvPr id="0" name=""/>
        <dsp:cNvSpPr/>
      </dsp:nvSpPr>
      <dsp:spPr>
        <a:xfrm>
          <a:off x="3782954" y="606477"/>
          <a:ext cx="501218" cy="5012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3333FD-A0C9-4D5F-BFD7-BC8D1B68AED5}">
      <dsp:nvSpPr>
        <dsp:cNvPr id="0" name=""/>
        <dsp:cNvSpPr/>
      </dsp:nvSpPr>
      <dsp:spPr>
        <a:xfrm>
          <a:off x="4556271" y="173199"/>
          <a:ext cx="2491461" cy="15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She went to the University of Michigan-Dearborn &amp; studied Finance, then got a job in recruiting. </a:t>
          </a:r>
        </a:p>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However, she did not have much luck &amp; was fired.</a:t>
          </a:r>
        </a:p>
      </dsp:txBody>
      <dsp:txXfrm>
        <a:off x="4556271" y="173199"/>
        <a:ext cx="2491461" cy="1577680"/>
      </dsp:txXfrm>
    </dsp:sp>
    <dsp:sp modelId="{9747C0CE-FC30-4165-9275-E5CFC4785AD6}">
      <dsp:nvSpPr>
        <dsp:cNvPr id="0" name=""/>
        <dsp:cNvSpPr/>
      </dsp:nvSpPr>
      <dsp:spPr>
        <a:xfrm>
          <a:off x="23012" y="2750362"/>
          <a:ext cx="864170" cy="8641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D107C1-65D2-42A9-A7E0-50EE27BDF385}">
      <dsp:nvSpPr>
        <dsp:cNvPr id="0" name=""/>
        <dsp:cNvSpPr/>
      </dsp:nvSpPr>
      <dsp:spPr>
        <a:xfrm>
          <a:off x="204485" y="2931837"/>
          <a:ext cx="501218" cy="5012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E1E76C-44F2-4457-9B80-6E6FD3F25EEE}">
      <dsp:nvSpPr>
        <dsp:cNvPr id="0" name=""/>
        <dsp:cNvSpPr/>
      </dsp:nvSpPr>
      <dsp:spPr>
        <a:xfrm>
          <a:off x="955986" y="2311256"/>
          <a:ext cx="2509040" cy="1704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“I was working on weekends. I was in the office first, out of the office last. I was obsessed, and I got fired… honestly, getting fired was the best thing that happened to me.” (Kattan, 2019).</a:t>
          </a:r>
        </a:p>
      </dsp:txBody>
      <dsp:txXfrm>
        <a:off x="955986" y="2311256"/>
        <a:ext cx="2509040" cy="1704739"/>
      </dsp:txXfrm>
    </dsp:sp>
    <dsp:sp modelId="{9E50D5CD-315F-47CF-8F48-F3B0D9D12256}">
      <dsp:nvSpPr>
        <dsp:cNvPr id="0" name=""/>
        <dsp:cNvSpPr/>
      </dsp:nvSpPr>
      <dsp:spPr>
        <a:xfrm>
          <a:off x="3748619" y="2766470"/>
          <a:ext cx="864170" cy="8641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C90184-A192-4DDC-8C9C-6C745C11A945}">
      <dsp:nvSpPr>
        <dsp:cNvPr id="0" name=""/>
        <dsp:cNvSpPr/>
      </dsp:nvSpPr>
      <dsp:spPr>
        <a:xfrm>
          <a:off x="3930095" y="2947946"/>
          <a:ext cx="501218" cy="50121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8477C-2356-4295-B92A-F340D36D45D0}">
      <dsp:nvSpPr>
        <dsp:cNvPr id="0" name=""/>
        <dsp:cNvSpPr/>
      </dsp:nvSpPr>
      <dsp:spPr>
        <a:xfrm>
          <a:off x="4675200" y="2581309"/>
          <a:ext cx="2425178" cy="1376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In 2010, she started a makeup blog called “Huda Beauty.” Thus was the start of her iconic brand.</a:t>
          </a:r>
        </a:p>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Posted tutorials, tips, product recommendations</a:t>
          </a:r>
        </a:p>
      </dsp:txBody>
      <dsp:txXfrm>
        <a:off x="4675200" y="2581309"/>
        <a:ext cx="2425178" cy="137676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7T12:46:29.688"/>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2/5/2025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5540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8935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1461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723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34266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5417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240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345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5947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2/5/2025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84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2/5/2025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52541598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nbc.com/2021/06/01/huda-kattan-turned-her-passion-into-a-billion-dollar-business-.html" TargetMode="External"/><Relationship Id="rId7" Type="http://schemas.openxmlformats.org/officeDocument/2006/relationships/hyperlink" Target="https://www.beautylymin.com/2018/11/the-huda-beauty-products-worth-hype.html" TargetMode="External"/><Relationship Id="rId2" Type="http://schemas.openxmlformats.org/officeDocument/2006/relationships/hyperlink" Target="https://www.forbes.com/profile/huda-kattan/" TargetMode="External"/><Relationship Id="rId1" Type="http://schemas.openxmlformats.org/officeDocument/2006/relationships/slideLayout" Target="../slideLayouts/slideLayout2.xml"/><Relationship Id="rId6" Type="http://schemas.openxmlformats.org/officeDocument/2006/relationships/hyperlink" Target="https://www.bbc.com/news/world-67385873" TargetMode="External"/><Relationship Id="rId5" Type="http://schemas.openxmlformats.org/officeDocument/2006/relationships/hyperlink" Target="https://richardmagazine.com/huda-beauty-lip-tins/" TargetMode="External"/><Relationship Id="rId4" Type="http://schemas.openxmlformats.org/officeDocument/2006/relationships/hyperlink" Target="https://www.dailymail.co.uk/femail/article-6520739/Glamorous-beauty-blogger-shares-pre-nose-job-phot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E26A65-DE36-441E-7B14-285F77937247}"/>
              </a:ext>
            </a:extLst>
          </p:cNvPr>
          <p:cNvSpPr>
            <a:spLocks noGrp="1"/>
          </p:cNvSpPr>
          <p:nvPr>
            <p:ph type="ctrTitle"/>
          </p:nvPr>
        </p:nvSpPr>
        <p:spPr>
          <a:xfrm>
            <a:off x="890338" y="640080"/>
            <a:ext cx="3734014" cy="3566160"/>
          </a:xfrm>
        </p:spPr>
        <p:txBody>
          <a:bodyPr anchor="b">
            <a:normAutofit/>
          </a:bodyPr>
          <a:lstStyle/>
          <a:p>
            <a:pPr>
              <a:lnSpc>
                <a:spcPct val="90000"/>
              </a:lnSpc>
            </a:pPr>
            <a:r>
              <a:rPr lang="en-US" sz="8000" b="1" dirty="0"/>
              <a:t>Huda kattan aka “</a:t>
            </a:r>
            <a:r>
              <a:rPr lang="en-US" sz="8000" b="1" dirty="0" err="1"/>
              <a:t>huda</a:t>
            </a:r>
            <a:r>
              <a:rPr lang="en-US" sz="8000" b="1" dirty="0"/>
              <a:t> beauty”</a:t>
            </a:r>
          </a:p>
        </p:txBody>
      </p:sp>
      <p:sp>
        <p:nvSpPr>
          <p:cNvPr id="3" name="Subtitle 2">
            <a:extLst>
              <a:ext uri="{FF2B5EF4-FFF2-40B4-BE49-F238E27FC236}">
                <a16:creationId xmlns:a16="http://schemas.microsoft.com/office/drawing/2014/main" id="{45D650DE-6B1B-E4A1-5B73-73A9792981FA}"/>
              </a:ext>
            </a:extLst>
          </p:cNvPr>
          <p:cNvSpPr>
            <a:spLocks noGrp="1"/>
          </p:cNvSpPr>
          <p:nvPr>
            <p:ph type="subTitle" idx="1"/>
          </p:nvPr>
        </p:nvSpPr>
        <p:spPr>
          <a:xfrm>
            <a:off x="890339" y="4636008"/>
            <a:ext cx="3734014" cy="1572768"/>
          </a:xfrm>
        </p:spPr>
        <p:txBody>
          <a:bodyPr>
            <a:normAutofit/>
          </a:bodyPr>
          <a:lstStyle/>
          <a:p>
            <a:pPr>
              <a:lnSpc>
                <a:spcPct val="100000"/>
              </a:lnSpc>
            </a:pPr>
            <a:r>
              <a:rPr lang="en-US" sz="2600" b="1">
                <a:latin typeface="Centaur" panose="02030504050205020304" pitchFamily="18" charset="0"/>
              </a:rPr>
              <a:t>Nadia Chughtai</a:t>
            </a:r>
          </a:p>
          <a:p>
            <a:pPr>
              <a:lnSpc>
                <a:spcPct val="100000"/>
              </a:lnSpc>
            </a:pPr>
            <a:r>
              <a:rPr lang="en-US" sz="2600" b="1">
                <a:latin typeface="Centaur" panose="02030504050205020304" pitchFamily="18" charset="0"/>
              </a:rPr>
              <a:t>2/7/2025</a:t>
            </a:r>
          </a:p>
          <a:p>
            <a:pPr>
              <a:lnSpc>
                <a:spcPct val="100000"/>
              </a:lnSpc>
            </a:pPr>
            <a:r>
              <a:rPr lang="en-US" sz="2600" b="1">
                <a:latin typeface="Centaur" panose="02030504050205020304" pitchFamily="18" charset="0"/>
              </a:rPr>
              <a:t>MGMT302</a:t>
            </a:r>
          </a:p>
        </p:txBody>
      </p:sp>
      <p:sp>
        <p:nvSpPr>
          <p:cNvPr id="57"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AAA081"/>
          </a:solidFill>
          <a:ln w="38100" cap="rnd">
            <a:solidFill>
              <a:srgbClr val="AAA08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makeup products&#10;&#10;Description automatically generated">
            <a:extLst>
              <a:ext uri="{FF2B5EF4-FFF2-40B4-BE49-F238E27FC236}">
                <a16:creationId xmlns:a16="http://schemas.microsoft.com/office/drawing/2014/main" id="{8B911D6B-8533-E4FF-0960-3EA84EBA980C}"/>
              </a:ext>
            </a:extLst>
          </p:cNvPr>
          <p:cNvPicPr>
            <a:picLocks noChangeAspect="1"/>
          </p:cNvPicPr>
          <p:nvPr/>
        </p:nvPicPr>
        <p:blipFill>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7453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DE1D5-CE1A-87D4-8F18-306638F87047}"/>
              </a:ext>
            </a:extLst>
          </p:cNvPr>
          <p:cNvSpPr>
            <a:spLocks noGrp="1"/>
          </p:cNvSpPr>
          <p:nvPr>
            <p:ph type="title"/>
          </p:nvPr>
        </p:nvSpPr>
        <p:spPr>
          <a:xfrm>
            <a:off x="640080" y="325369"/>
            <a:ext cx="4368602" cy="1956841"/>
          </a:xfrm>
        </p:spPr>
        <p:txBody>
          <a:bodyPr anchor="b">
            <a:normAutofit/>
          </a:bodyPr>
          <a:lstStyle/>
          <a:p>
            <a:pPr>
              <a:lnSpc>
                <a:spcPct val="90000"/>
              </a:lnSpc>
            </a:pPr>
            <a:r>
              <a:rPr lang="en-US" sz="6600" dirty="0"/>
              <a:t>Who is Huda kattan?</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AAA081"/>
          </a:solidFill>
          <a:ln w="38100" cap="rnd">
            <a:solidFill>
              <a:srgbClr val="AAA08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A04264-28AC-5B2B-3A1D-D2B5E139F026}"/>
              </a:ext>
            </a:extLst>
          </p:cNvPr>
          <p:cNvSpPr>
            <a:spLocks noGrp="1"/>
          </p:cNvSpPr>
          <p:nvPr>
            <p:ph idx="1"/>
          </p:nvPr>
        </p:nvSpPr>
        <p:spPr>
          <a:xfrm>
            <a:off x="257676" y="2752308"/>
            <a:ext cx="4946754" cy="3585988"/>
          </a:xfrm>
        </p:spPr>
        <p:txBody>
          <a:bodyPr>
            <a:normAutofit/>
          </a:bodyPr>
          <a:lstStyle/>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Huda Kattan is an Iraqi-American makeup artist, beauty blogger/influencer, &amp; entrepreneur</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Famously known for creating her makeup brand “Huda Beauty” in 2013</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Born in Oklahoma in 1983, grew up there &amp; in Tennessee</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Went to University of Michigan-Dearborn where she majored in Finance </a:t>
            </a:r>
          </a:p>
        </p:txBody>
      </p:sp>
      <p:pic>
        <p:nvPicPr>
          <p:cNvPr id="7" name="Picture 6" descr="A person holding a lip pencil&#10;&#10;Description automatically generated">
            <a:extLst>
              <a:ext uri="{FF2B5EF4-FFF2-40B4-BE49-F238E27FC236}">
                <a16:creationId xmlns:a16="http://schemas.microsoft.com/office/drawing/2014/main" id="{1B0F6A3B-DD6F-6D7D-B23A-655C66DB6E84}"/>
              </a:ext>
            </a:extLst>
          </p:cNvPr>
          <p:cNvPicPr>
            <a:picLocks noChangeAspect="1"/>
          </p:cNvPicPr>
          <p:nvPr/>
        </p:nvPicPr>
        <p:blipFill>
          <a:blip r:embed="rId2">
            <a:extLst>
              <a:ext uri="{28A0092B-C50C-407E-A947-70E740481C1C}">
                <a14:useLocalDpi xmlns:a14="http://schemas.microsoft.com/office/drawing/2010/main" val="0"/>
              </a:ext>
            </a:extLst>
          </a:blip>
          <a:srcRect l="17024" r="160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0149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0C913-8C9F-E955-204D-E3C16006F920}"/>
              </a:ext>
            </a:extLst>
          </p:cNvPr>
          <p:cNvSpPr>
            <a:spLocks noGrp="1"/>
          </p:cNvSpPr>
          <p:nvPr>
            <p:ph type="title"/>
          </p:nvPr>
        </p:nvSpPr>
        <p:spPr>
          <a:xfrm>
            <a:off x="572493" y="238539"/>
            <a:ext cx="11047013" cy="1434415"/>
          </a:xfrm>
        </p:spPr>
        <p:txBody>
          <a:bodyPr anchor="b">
            <a:normAutofit/>
          </a:bodyPr>
          <a:lstStyle/>
          <a:p>
            <a:r>
              <a:rPr lang="en-US" sz="7200" dirty="0"/>
              <a:t>Childhood</a:t>
            </a:r>
          </a:p>
        </p:txBody>
      </p:sp>
      <p:sp>
        <p:nvSpPr>
          <p:cNvPr id="3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AA081"/>
          </a:solidFill>
          <a:ln w="38100" cap="rnd">
            <a:solidFill>
              <a:srgbClr val="AAA08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hild in a pink dress and hat&#10;&#10;Description automatically generated">
            <a:extLst>
              <a:ext uri="{FF2B5EF4-FFF2-40B4-BE49-F238E27FC236}">
                <a16:creationId xmlns:a16="http://schemas.microsoft.com/office/drawing/2014/main" id="{1927A8B3-5E76-D6E7-F3B9-95044A66C7CF}"/>
              </a:ext>
            </a:extLst>
          </p:cNvPr>
          <p:cNvPicPr>
            <a:picLocks noChangeAspect="1"/>
          </p:cNvPicPr>
          <p:nvPr/>
        </p:nvPicPr>
        <p:blipFill>
          <a:blip r:embed="rId2">
            <a:extLst>
              <a:ext uri="{28A0092B-C50C-407E-A947-70E740481C1C}">
                <a14:useLocalDpi xmlns:a14="http://schemas.microsoft.com/office/drawing/2010/main" val="0"/>
              </a:ext>
            </a:extLst>
          </a:blip>
          <a:srcRect r="-1" b="2043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C1D550BC-8E4E-D510-C836-CE6214ACBA36}"/>
              </a:ext>
            </a:extLst>
          </p:cNvPr>
          <p:cNvSpPr>
            <a:spLocks noGrp="1"/>
          </p:cNvSpPr>
          <p:nvPr>
            <p:ph idx="1"/>
          </p:nvPr>
        </p:nvSpPr>
        <p:spPr>
          <a:xfrm>
            <a:off x="4676931" y="2071316"/>
            <a:ext cx="7135318" cy="4114800"/>
          </a:xfrm>
        </p:spPr>
        <p:txBody>
          <a:bodyPr anchor="t">
            <a:normAutofit/>
          </a:bodyPr>
          <a:lstStyle/>
          <a:p>
            <a:pPr>
              <a:lnSpc>
                <a:spcPct val="10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Huda’s family had very little as she was growing up</a:t>
            </a:r>
          </a:p>
          <a:p>
            <a:pPr>
              <a:lnSpc>
                <a:spcPct val="10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Parents immigrated to the US from Iraq, struggled to take care of her &amp; her 3 siblings</a:t>
            </a:r>
          </a:p>
          <a:p>
            <a:pPr lvl="1">
              <a:lnSpc>
                <a:spcPct val="10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living paycheck to paycheck, working past retirement age</a:t>
            </a:r>
          </a:p>
          <a:p>
            <a:pPr>
              <a:lnSpc>
                <a:spcPct val="10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“Truthfully, me and my family grew up super, super poor [in Oklahoma, then Tennessee]. My family was on welfare. My parents immigrated [from Iraq]. My dad was struggling just to make ends meet. It was harsh, sometimes really bad.” </a:t>
            </a:r>
            <a:r>
              <a:rPr lang="en-US" sz="2000" i="1" dirty="0">
                <a:latin typeface="Times New Roman" panose="02020603050405020304" pitchFamily="18" charset="0"/>
                <a:cs typeface="Times New Roman" panose="02020603050405020304" pitchFamily="18" charset="0"/>
              </a:rPr>
              <a:t>(Kattan for cnbc.com, 2019).</a:t>
            </a:r>
          </a:p>
          <a:p>
            <a:pPr>
              <a:lnSpc>
                <a:spcPct val="10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Huda loved makeup growing up but did not see it as a realistic career choice – at first</a:t>
            </a:r>
          </a:p>
        </p:txBody>
      </p:sp>
    </p:spTree>
    <p:extLst>
      <p:ext uri="{BB962C8B-B14F-4D97-AF65-F5344CB8AC3E}">
        <p14:creationId xmlns:p14="http://schemas.microsoft.com/office/powerpoint/2010/main" val="313012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76" name="Rectangle 207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024DE-B632-0A78-75B3-0D4DBD417B22}"/>
              </a:ext>
            </a:extLst>
          </p:cNvPr>
          <p:cNvSpPr>
            <a:spLocks noGrp="1"/>
          </p:cNvSpPr>
          <p:nvPr>
            <p:ph type="title"/>
          </p:nvPr>
        </p:nvSpPr>
        <p:spPr>
          <a:xfrm>
            <a:off x="576072" y="238539"/>
            <a:ext cx="11018520" cy="1434415"/>
          </a:xfrm>
        </p:spPr>
        <p:txBody>
          <a:bodyPr anchor="b">
            <a:normAutofit/>
          </a:bodyPr>
          <a:lstStyle/>
          <a:p>
            <a:r>
              <a:rPr lang="en-US" sz="7200" dirty="0"/>
              <a:t>Motivation</a:t>
            </a:r>
          </a:p>
        </p:txBody>
      </p:sp>
      <p:sp>
        <p:nvSpPr>
          <p:cNvPr id="207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AA081"/>
          </a:solidFill>
          <a:ln w="38100" cap="rnd">
            <a:solidFill>
              <a:srgbClr val="AAA08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72A7492A-A969-954D-2987-CF69620D4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29" r="30455"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67" name="Content Placeholder 2">
            <a:extLst>
              <a:ext uri="{FF2B5EF4-FFF2-40B4-BE49-F238E27FC236}">
                <a16:creationId xmlns:a16="http://schemas.microsoft.com/office/drawing/2014/main" id="{49C6A9E2-2009-1772-F74F-41A2A16C0CE5}"/>
              </a:ext>
            </a:extLst>
          </p:cNvPr>
          <p:cNvGraphicFramePr>
            <a:graphicFrameLocks noGrp="1"/>
          </p:cNvGraphicFramePr>
          <p:nvPr>
            <p:ph idx="1"/>
            <p:extLst>
              <p:ext uri="{D42A27DB-BD31-4B8C-83A1-F6EECF244321}">
                <p14:modId xmlns:p14="http://schemas.microsoft.com/office/powerpoint/2010/main" val="3656894540"/>
              </p:ext>
            </p:extLst>
          </p:nvPr>
        </p:nvGraphicFramePr>
        <p:xfrm>
          <a:off x="425377" y="1941473"/>
          <a:ext cx="7100381"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186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67"/>
                                        </p:tgtEl>
                                        <p:attrNameLst>
                                          <p:attrName>style.visibility</p:attrName>
                                        </p:attrNameLst>
                                      </p:cBhvr>
                                      <p:to>
                                        <p:strVal val="visible"/>
                                      </p:to>
                                    </p:set>
                                    <p:animEffect transition="in" filter="fade">
                                      <p:cBhvr>
                                        <p:cTn id="15" dur="500"/>
                                        <p:tgtEl>
                                          <p:spTgt spid="2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06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54B211C-C0F6-4AE8-8121-30879CBB4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61F2E-24DC-1D02-C41E-FDE50D369F84}"/>
              </a:ext>
            </a:extLst>
          </p:cNvPr>
          <p:cNvSpPr>
            <a:spLocks noGrp="1"/>
          </p:cNvSpPr>
          <p:nvPr>
            <p:ph type="title"/>
          </p:nvPr>
        </p:nvSpPr>
        <p:spPr>
          <a:xfrm>
            <a:off x="194873" y="4092316"/>
            <a:ext cx="4194897" cy="2404567"/>
          </a:xfrm>
        </p:spPr>
        <p:txBody>
          <a:bodyPr anchor="ctr">
            <a:noAutofit/>
          </a:bodyPr>
          <a:lstStyle/>
          <a:p>
            <a:pPr algn="ctr"/>
            <a:r>
              <a:rPr lang="en-US" sz="6000" dirty="0"/>
              <a:t>From blogging to product creation</a:t>
            </a:r>
          </a:p>
        </p:txBody>
      </p:sp>
      <p:sp>
        <p:nvSpPr>
          <p:cNvPr id="3" name="Content Placeholder 2">
            <a:extLst>
              <a:ext uri="{FF2B5EF4-FFF2-40B4-BE49-F238E27FC236}">
                <a16:creationId xmlns:a16="http://schemas.microsoft.com/office/drawing/2014/main" id="{72B533C5-D3F5-2BF3-9D25-3F015DF98C02}"/>
              </a:ext>
            </a:extLst>
          </p:cNvPr>
          <p:cNvSpPr>
            <a:spLocks noGrp="1"/>
          </p:cNvSpPr>
          <p:nvPr>
            <p:ph idx="1"/>
          </p:nvPr>
        </p:nvSpPr>
        <p:spPr>
          <a:xfrm>
            <a:off x="4426346" y="4092316"/>
            <a:ext cx="7729078" cy="2608287"/>
          </a:xfrm>
        </p:spPr>
        <p:txBody>
          <a:bodyPr anchor="ctr">
            <a:noAutofit/>
          </a:bodyPr>
          <a:lstStyle/>
          <a:p>
            <a:pPr>
              <a:lnSpc>
                <a:spcPct val="100000"/>
              </a:lnSpc>
            </a:pPr>
            <a:r>
              <a:rPr lang="en-US" sz="1600" b="0" i="0" dirty="0">
                <a:effectLst/>
                <a:latin typeface="Times New Roman" panose="02020603050405020304" pitchFamily="18" charset="0"/>
                <a:cs typeface="Times New Roman" panose="02020603050405020304" pitchFamily="18" charset="0"/>
              </a:rPr>
              <a:t>In 2006, she moved to </a:t>
            </a:r>
            <a:r>
              <a:rPr lang="en-US" sz="1600" dirty="0">
                <a:latin typeface="Times New Roman" panose="02020603050405020304" pitchFamily="18" charset="0"/>
                <a:cs typeface="Times New Roman" panose="02020603050405020304" pitchFamily="18" charset="0"/>
              </a:rPr>
              <a:t>Dubai </a:t>
            </a:r>
            <a:r>
              <a:rPr lang="en-US" sz="1600" b="0" i="0" dirty="0">
                <a:effectLst/>
                <a:latin typeface="Times New Roman" panose="02020603050405020304" pitchFamily="18" charset="0"/>
                <a:cs typeface="Times New Roman" panose="02020603050405020304" pitchFamily="18" charset="0"/>
              </a:rPr>
              <a:t>with her father. A few years later, Kattan moved to LA, where she studied makeup</a:t>
            </a:r>
            <a:endParaRPr lang="en-US" sz="1600" b="0" i="0" baseline="30000" dirty="0">
              <a:effectLst/>
              <a:latin typeface="Times New Roman" panose="02020603050405020304" pitchFamily="18" charset="0"/>
              <a:cs typeface="Times New Roman" panose="02020603050405020304" pitchFamily="18" charset="0"/>
            </a:endParaRPr>
          </a:p>
          <a:p>
            <a:pPr>
              <a:lnSpc>
                <a:spcPct val="100000"/>
              </a:lnSpc>
            </a:pPr>
            <a:r>
              <a:rPr lang="en-US" sz="1600" b="0" i="0" dirty="0">
                <a:effectLst/>
                <a:latin typeface="Times New Roman" panose="02020603050405020304" pitchFamily="18" charset="0"/>
                <a:cs typeface="Times New Roman" panose="02020603050405020304" pitchFamily="18" charset="0"/>
              </a:rPr>
              <a:t>She returned to Dubai where she got a job as a makeup artist. Some of her clients were </a:t>
            </a:r>
            <a:r>
              <a:rPr lang="en-US" sz="1600" dirty="0">
                <a:latin typeface="Times New Roman" panose="02020603050405020304" pitchFamily="18" charset="0"/>
                <a:cs typeface="Times New Roman" panose="02020603050405020304" pitchFamily="18" charset="0"/>
              </a:rPr>
              <a:t>A-list celebrities Eva Longoria</a:t>
            </a:r>
            <a:r>
              <a:rPr lang="en-US" sz="1600" b="0" i="0" dirty="0">
                <a:effectLst/>
                <a:latin typeface="Times New Roman" panose="02020603050405020304" pitchFamily="18" charset="0"/>
                <a:cs typeface="Times New Roman" panose="02020603050405020304" pitchFamily="18" charset="0"/>
              </a:rPr>
              <a:t> and </a:t>
            </a:r>
            <a:r>
              <a:rPr lang="en-US" sz="1600" dirty="0">
                <a:latin typeface="Times New Roman" panose="02020603050405020304" pitchFamily="18" charset="0"/>
                <a:cs typeface="Times New Roman" panose="02020603050405020304" pitchFamily="18" charset="0"/>
              </a:rPr>
              <a:t>Nicole Richie!</a:t>
            </a:r>
          </a:p>
          <a:p>
            <a:pPr>
              <a:lnSpc>
                <a:spcPct val="10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For 3 years, she posted on her blog and gained more and more followers, grew her social media (esp. Instagram and YouTube)</a:t>
            </a:r>
          </a:p>
          <a:p>
            <a:pPr>
              <a:lnSpc>
                <a:spcPct val="100000"/>
              </a:lnSpc>
            </a:pPr>
            <a:r>
              <a:rPr lang="en-US" sz="1600" dirty="0">
                <a:latin typeface="Times New Roman" panose="02020603050405020304" pitchFamily="18" charset="0"/>
                <a:cs typeface="Times New Roman" panose="02020603050405020304" pitchFamily="18" charset="0"/>
              </a:rPr>
              <a:t>In 2013, she decided to launch a line of false eyelashes, and surprisingly made a deal with Sephora to sell them in their stores! </a:t>
            </a:r>
          </a:p>
          <a:p>
            <a:pPr lvl="1">
              <a:lnSpc>
                <a:spcPct val="100000"/>
              </a:lnSpc>
            </a:pPr>
            <a:r>
              <a:rPr lang="en-US" sz="1600" dirty="0">
                <a:latin typeface="Times New Roman" panose="02020603050405020304" pitchFamily="18" charset="0"/>
                <a:cs typeface="Times New Roman" panose="02020603050405020304" pitchFamily="18" charset="0"/>
              </a:rPr>
              <a:t>This expanded her brand awareness immensely, even Kim K started wearing her lashes</a:t>
            </a:r>
          </a:p>
        </p:txBody>
      </p:sp>
      <mc:AlternateContent xmlns:mc="http://schemas.openxmlformats.org/markup-compatibility/2006">
        <mc:Choice xmlns:p14="http://schemas.microsoft.com/office/powerpoint/2010/main" Requires="p14">
          <p:contentPart p14:bwMode="auto" r:id="rId2">
            <p14:nvContentPartPr>
              <p14: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p:pic>
            <p:nvPicPr>
              <p: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pic>
        <p:nvPicPr>
          <p:cNvPr id="5" name="Picture 4" descr="A group of makeup products&#10;&#10;Description automatically generated">
            <a:extLst>
              <a:ext uri="{FF2B5EF4-FFF2-40B4-BE49-F238E27FC236}">
                <a16:creationId xmlns:a16="http://schemas.microsoft.com/office/drawing/2014/main" id="{8618B1D5-EF0F-7FFD-23C2-160DC7423CB0}"/>
              </a:ext>
            </a:extLst>
          </p:cNvPr>
          <p:cNvPicPr>
            <a:picLocks noChangeAspect="1"/>
          </p:cNvPicPr>
          <p:nvPr/>
        </p:nvPicPr>
        <p:blipFill>
          <a:blip r:embed="rId4">
            <a:extLst>
              <a:ext uri="{28A0092B-C50C-407E-A947-70E740481C1C}">
                <a14:useLocalDpi xmlns:a14="http://schemas.microsoft.com/office/drawing/2010/main" val="0"/>
              </a:ext>
            </a:extLst>
          </a:blip>
          <a:srcRect t="16579" b="26556"/>
          <a:stretch/>
        </p:blipFill>
        <p:spPr>
          <a:xfrm>
            <a:off x="1170447" y="196226"/>
            <a:ext cx="9808934" cy="3667437"/>
          </a:xfrm>
          <a:prstGeom prst="rect">
            <a:avLst/>
          </a:prstGeom>
        </p:spPr>
      </p:pic>
      <p:sp>
        <p:nvSpPr>
          <p:cNvPr id="28" name="Rectangle 27">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4566390"/>
            <a:ext cx="18288" cy="1601482"/>
          </a:xfrm>
          <a:custGeom>
            <a:avLst/>
            <a:gdLst>
              <a:gd name="connsiteX0" fmla="*/ 0 w 18288"/>
              <a:gd name="connsiteY0" fmla="*/ 0 h 1601482"/>
              <a:gd name="connsiteX1" fmla="*/ 18288 w 18288"/>
              <a:gd name="connsiteY1" fmla="*/ 0 h 1601482"/>
              <a:gd name="connsiteX2" fmla="*/ 18288 w 18288"/>
              <a:gd name="connsiteY2" fmla="*/ 549842 h 1601482"/>
              <a:gd name="connsiteX3" fmla="*/ 18288 w 18288"/>
              <a:gd name="connsiteY3" fmla="*/ 1115699 h 1601482"/>
              <a:gd name="connsiteX4" fmla="*/ 18288 w 18288"/>
              <a:gd name="connsiteY4" fmla="*/ 1601482 h 1601482"/>
              <a:gd name="connsiteX5" fmla="*/ 0 w 18288"/>
              <a:gd name="connsiteY5" fmla="*/ 1601482 h 1601482"/>
              <a:gd name="connsiteX6" fmla="*/ 0 w 18288"/>
              <a:gd name="connsiteY6" fmla="*/ 1067655 h 1601482"/>
              <a:gd name="connsiteX7" fmla="*/ 0 w 18288"/>
              <a:gd name="connsiteY7" fmla="*/ 517813 h 1601482"/>
              <a:gd name="connsiteX8" fmla="*/ 0 w 18288"/>
              <a:gd name="connsiteY8" fmla="*/ 0 h 16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1482" fill="none" extrusionOk="0">
                <a:moveTo>
                  <a:pt x="0" y="0"/>
                </a:moveTo>
                <a:cubicBezTo>
                  <a:pt x="4865" y="374"/>
                  <a:pt x="13608" y="53"/>
                  <a:pt x="18288" y="0"/>
                </a:cubicBezTo>
                <a:cubicBezTo>
                  <a:pt x="13491" y="239554"/>
                  <a:pt x="33082" y="357305"/>
                  <a:pt x="18288" y="549842"/>
                </a:cubicBezTo>
                <a:cubicBezTo>
                  <a:pt x="3494" y="742379"/>
                  <a:pt x="2109" y="968008"/>
                  <a:pt x="18288" y="1115699"/>
                </a:cubicBezTo>
                <a:cubicBezTo>
                  <a:pt x="34467" y="1263390"/>
                  <a:pt x="40467" y="1447654"/>
                  <a:pt x="18288" y="1601482"/>
                </a:cubicBezTo>
                <a:cubicBezTo>
                  <a:pt x="10638" y="1602054"/>
                  <a:pt x="4111" y="1601075"/>
                  <a:pt x="0" y="1601482"/>
                </a:cubicBezTo>
                <a:cubicBezTo>
                  <a:pt x="11161" y="1416130"/>
                  <a:pt x="-25575" y="1276384"/>
                  <a:pt x="0" y="1067655"/>
                </a:cubicBezTo>
                <a:cubicBezTo>
                  <a:pt x="25575" y="858926"/>
                  <a:pt x="19778" y="740089"/>
                  <a:pt x="0" y="517813"/>
                </a:cubicBezTo>
                <a:cubicBezTo>
                  <a:pt x="-19778" y="295537"/>
                  <a:pt x="-1186" y="190747"/>
                  <a:pt x="0" y="0"/>
                </a:cubicBezTo>
                <a:close/>
              </a:path>
              <a:path w="18288" h="1601482" stroke="0" extrusionOk="0">
                <a:moveTo>
                  <a:pt x="0" y="0"/>
                </a:moveTo>
                <a:cubicBezTo>
                  <a:pt x="5341" y="9"/>
                  <a:pt x="11148" y="-611"/>
                  <a:pt x="18288" y="0"/>
                </a:cubicBezTo>
                <a:cubicBezTo>
                  <a:pt x="28591" y="163128"/>
                  <a:pt x="29410" y="353165"/>
                  <a:pt x="18288" y="485783"/>
                </a:cubicBezTo>
                <a:cubicBezTo>
                  <a:pt x="7166" y="618401"/>
                  <a:pt x="-625" y="808120"/>
                  <a:pt x="18288" y="1051640"/>
                </a:cubicBezTo>
                <a:cubicBezTo>
                  <a:pt x="37201" y="1295160"/>
                  <a:pt x="-225" y="1354107"/>
                  <a:pt x="18288" y="1601482"/>
                </a:cubicBezTo>
                <a:cubicBezTo>
                  <a:pt x="12642" y="1601712"/>
                  <a:pt x="3803" y="1601151"/>
                  <a:pt x="0" y="1601482"/>
                </a:cubicBezTo>
                <a:cubicBezTo>
                  <a:pt x="20846" y="1460490"/>
                  <a:pt x="16548" y="1224222"/>
                  <a:pt x="0" y="1035625"/>
                </a:cubicBezTo>
                <a:cubicBezTo>
                  <a:pt x="-16548" y="847028"/>
                  <a:pt x="24571" y="662668"/>
                  <a:pt x="0" y="469768"/>
                </a:cubicBezTo>
                <a:cubicBezTo>
                  <a:pt x="-24571" y="276868"/>
                  <a:pt x="-22089" y="172464"/>
                  <a:pt x="0" y="0"/>
                </a:cubicBezTo>
                <a:close/>
              </a:path>
            </a:pathLst>
          </a:custGeom>
          <a:solidFill>
            <a:srgbClr val="AAA081"/>
          </a:solidFill>
          <a:ln w="34925">
            <a:solidFill>
              <a:srgbClr val="AAA08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07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73E61-3271-DF7D-C416-B35F5A94240B}"/>
              </a:ext>
            </a:extLst>
          </p:cNvPr>
          <p:cNvSpPr>
            <a:spLocks noGrp="1"/>
          </p:cNvSpPr>
          <p:nvPr>
            <p:ph type="title"/>
          </p:nvPr>
        </p:nvSpPr>
        <p:spPr>
          <a:xfrm>
            <a:off x="5297762" y="329184"/>
            <a:ext cx="6251110" cy="1783080"/>
          </a:xfrm>
        </p:spPr>
        <p:txBody>
          <a:bodyPr anchor="b">
            <a:normAutofit/>
          </a:bodyPr>
          <a:lstStyle/>
          <a:p>
            <a:r>
              <a:rPr lang="en-US" sz="7200" dirty="0"/>
              <a:t>Branching out</a:t>
            </a:r>
          </a:p>
        </p:txBody>
      </p:sp>
      <p:sp>
        <p:nvSpPr>
          <p:cNvPr id="308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AA081"/>
          </a:solidFill>
          <a:ln w="38100" cap="rnd">
            <a:solidFill>
              <a:srgbClr val="AAA08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00982C-EF8C-6C15-9D3F-93652CC543A6}"/>
              </a:ext>
            </a:extLst>
          </p:cNvPr>
          <p:cNvSpPr>
            <a:spLocks noGrp="1"/>
          </p:cNvSpPr>
          <p:nvPr>
            <p:ph idx="1"/>
          </p:nvPr>
        </p:nvSpPr>
        <p:spPr>
          <a:xfrm>
            <a:off x="4687325" y="2658506"/>
            <a:ext cx="7334786" cy="4361688"/>
          </a:xfrm>
        </p:spPr>
        <p:txBody>
          <a:bodyPr>
            <a:normAutofit/>
          </a:bodyPr>
          <a:lstStyle/>
          <a:p>
            <a:pPr>
              <a:lnSpc>
                <a:spcPct val="100000"/>
              </a:lnSpc>
            </a:pPr>
            <a:r>
              <a:rPr lang="en-US" sz="1800" dirty="0">
                <a:latin typeface="Times New Roman" panose="02020603050405020304" pitchFamily="18" charset="0"/>
                <a:cs typeface="Times New Roman" panose="02020603050405020304" pitchFamily="18" charset="0"/>
              </a:rPr>
              <a:t>Upon the success of her lashes &amp; social media following blowing up, Huda decided to branch out and start creating makeup products like foundation, lipsticks, concealers, eyeshadows, etc.</a:t>
            </a:r>
          </a:p>
          <a:p>
            <a:pPr lvl="1">
              <a:lnSpc>
                <a:spcPct val="100000"/>
              </a:lnSpc>
            </a:pPr>
            <a:r>
              <a:rPr lang="en-US" sz="1400" dirty="0">
                <a:latin typeface="Times New Roman" panose="02020603050405020304" pitchFamily="18" charset="0"/>
                <a:cs typeface="Times New Roman" panose="02020603050405020304" pitchFamily="18" charset="0"/>
              </a:rPr>
              <a:t>Her lashes already being sold in Sephora made this addition easier</a:t>
            </a:r>
          </a:p>
          <a:p>
            <a:pPr>
              <a:lnSpc>
                <a:spcPct val="10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However, she faced sexism &amp; community pushback</a:t>
            </a:r>
          </a:p>
          <a:p>
            <a:pPr>
              <a:lnSpc>
                <a:spcPct val="10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Many brands would not take her seriously, despite her success in Sephora and celebrity makeup artist status. As she spoke out social issues, people attacked her online. She is a proud Muslim &amp; suffered from Islamophobia</a:t>
            </a:r>
          </a:p>
          <a:p>
            <a:pPr fontAlgn="base">
              <a:lnSpc>
                <a:spcPct val="100000"/>
              </a:lnSpc>
              <a:spcAft>
                <a:spcPts val="1200"/>
              </a:spcAft>
            </a:pPr>
            <a:r>
              <a:rPr lang="en-US" sz="1800" dirty="0">
                <a:latin typeface="Times New Roman" panose="02020603050405020304" pitchFamily="18" charset="0"/>
                <a:cs typeface="Times New Roman" panose="02020603050405020304" pitchFamily="18" charset="0"/>
              </a:rPr>
              <a:t>She stated in 2023, “The beauty industry is sexist… Oftentimes we'd be in a meeting and instead of making eye contact with me they would make eye contact with my husband and completely ignore me. “Don't talk to me, talk to her," her husband would say - but they would just continue addressing him.” </a:t>
            </a:r>
            <a:r>
              <a:rPr lang="en-US" sz="1800" i="1" dirty="0">
                <a:latin typeface="Times New Roman" panose="02020603050405020304" pitchFamily="18" charset="0"/>
                <a:cs typeface="Times New Roman" panose="02020603050405020304" pitchFamily="18" charset="0"/>
              </a:rPr>
              <a:t>(Kattan, 2023. BBC.com).</a:t>
            </a:r>
          </a:p>
        </p:txBody>
      </p:sp>
      <p:pic>
        <p:nvPicPr>
          <p:cNvPr id="3074" name="Picture 2" descr="Behind-the-scenes: The business woman has been sharing plenty of family photos on the account, including this picture of herself posed with her husband, Christopher Goncalo">
            <a:extLst>
              <a:ext uri="{FF2B5EF4-FFF2-40B4-BE49-F238E27FC236}">
                <a16:creationId xmlns:a16="http://schemas.microsoft.com/office/drawing/2014/main" id="{9CD435FC-BA20-D764-2EC7-829BE36BE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178" r="8303"/>
          <a:stretch/>
        </p:blipFill>
        <p:spPr bwMode="auto">
          <a:xfrm>
            <a:off x="-14989" y="2999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2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5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5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75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6" name="Rectangle 410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F75DE-6BBC-E837-54E7-F392955EE81B}"/>
              </a:ext>
            </a:extLst>
          </p:cNvPr>
          <p:cNvSpPr>
            <a:spLocks noGrp="1"/>
          </p:cNvSpPr>
          <p:nvPr>
            <p:ph type="title"/>
          </p:nvPr>
        </p:nvSpPr>
        <p:spPr>
          <a:xfrm>
            <a:off x="640080" y="325369"/>
            <a:ext cx="4368602" cy="1956841"/>
          </a:xfrm>
        </p:spPr>
        <p:txBody>
          <a:bodyPr anchor="b">
            <a:normAutofit/>
          </a:bodyPr>
          <a:lstStyle/>
          <a:p>
            <a:pPr>
              <a:lnSpc>
                <a:spcPct val="90000"/>
              </a:lnSpc>
            </a:pPr>
            <a:r>
              <a:rPr lang="en-US" sz="6600" dirty="0"/>
              <a:t>Success, Activism, charity</a:t>
            </a:r>
          </a:p>
        </p:txBody>
      </p:sp>
      <p:sp>
        <p:nvSpPr>
          <p:cNvPr id="410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AAA081"/>
          </a:solidFill>
          <a:ln w="38100" cap="rnd">
            <a:solidFill>
              <a:srgbClr val="AAA08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865B0E-9B8B-D9FB-7E49-7DE59783A797}"/>
              </a:ext>
            </a:extLst>
          </p:cNvPr>
          <p:cNvSpPr>
            <a:spLocks noGrp="1"/>
          </p:cNvSpPr>
          <p:nvPr>
            <p:ph idx="1"/>
          </p:nvPr>
        </p:nvSpPr>
        <p:spPr>
          <a:xfrm>
            <a:off x="-38739" y="2704663"/>
            <a:ext cx="5486399" cy="4294151"/>
          </a:xfrm>
        </p:spPr>
        <p:txBody>
          <a:bodyPr>
            <a:normAutofit/>
          </a:bodyPr>
          <a:lstStyle/>
          <a:p>
            <a:pPr>
              <a:lnSpc>
                <a:spcPct val="10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Huda Kattan’s net worth is estimated to be around $560 million as of 2023. She is:</a:t>
            </a:r>
          </a:p>
          <a:p>
            <a:pPr lvl="1">
              <a:lnSpc>
                <a:spcPct val="100000"/>
              </a:lnSpc>
              <a:buFont typeface="Wingdings" panose="05000000000000000000" pitchFamily="2" charset="2"/>
              <a:buChar char="§"/>
            </a:pPr>
            <a:r>
              <a:rPr lang="en-US" sz="1050" dirty="0">
                <a:latin typeface="Times New Roman" panose="02020603050405020304" pitchFamily="18" charset="0"/>
                <a:cs typeface="Times New Roman" panose="02020603050405020304" pitchFamily="18" charset="0"/>
              </a:rPr>
              <a:t>#15 in Forbes’ Top Creators (2023)</a:t>
            </a:r>
          </a:p>
          <a:p>
            <a:pPr lvl="1">
              <a:lnSpc>
                <a:spcPct val="100000"/>
              </a:lnSpc>
              <a:buFont typeface="Wingdings" panose="05000000000000000000" pitchFamily="2" charset="2"/>
              <a:buChar char="§"/>
            </a:pPr>
            <a:r>
              <a:rPr lang="en-US" sz="1050" dirty="0">
                <a:latin typeface="Times New Roman" panose="02020603050405020304" pitchFamily="18" charset="0"/>
                <a:cs typeface="Times New Roman" panose="02020603050405020304" pitchFamily="18" charset="0"/>
              </a:rPr>
              <a:t>#66 in Forbes’ America's Self-Made Women (2023)</a:t>
            </a:r>
          </a:p>
          <a:p>
            <a:pPr>
              <a:lnSpc>
                <a:spcPct val="10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Her success prompted her to give back to charities &amp; organizations such as the NAACP’s Legal Defense &amp; Education fund ($500K), $1M to Doctors Without Borders &amp; Gaza, and many more!</a:t>
            </a:r>
          </a:p>
          <a:p>
            <a:pPr>
              <a:lnSpc>
                <a:spcPct val="10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Huda Beauty became a </a:t>
            </a:r>
            <a:r>
              <a:rPr lang="en-US" sz="1600" i="1" dirty="0">
                <a:latin typeface="Times New Roman" panose="02020603050405020304" pitchFamily="18" charset="0"/>
                <a:cs typeface="Times New Roman" panose="02020603050405020304" pitchFamily="18" charset="0"/>
              </a:rPr>
              <a:t>massive</a:t>
            </a:r>
            <a:r>
              <a:rPr lang="en-US" sz="1600" dirty="0">
                <a:latin typeface="Times New Roman" panose="02020603050405020304" pitchFamily="18" charset="0"/>
                <a:cs typeface="Times New Roman" panose="02020603050405020304" pitchFamily="18" charset="0"/>
              </a:rPr>
              <a:t> success in the beauty world. The company has:</a:t>
            </a:r>
          </a:p>
          <a:p>
            <a:pPr lvl="1">
              <a:lnSpc>
                <a:spcPct val="10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54.7 million followers on Instagram</a:t>
            </a:r>
          </a:p>
          <a:p>
            <a:pPr lvl="1">
              <a:lnSpc>
                <a:spcPct val="10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Almost $1 billion net worth</a:t>
            </a:r>
          </a:p>
          <a:p>
            <a:pPr lvl="1">
              <a:lnSpc>
                <a:spcPct val="10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100s of products and collabs/brand deals and a clear mission to be cruelty-free</a:t>
            </a:r>
          </a:p>
          <a:p>
            <a:pPr marL="457200" lvl="1" indent="0">
              <a:lnSpc>
                <a:spcPct val="100000"/>
              </a:lnSpc>
              <a:buNone/>
            </a:pPr>
            <a:endParaRPr lang="en-US" sz="1400" dirty="0">
              <a:latin typeface="Times New Roman" panose="02020603050405020304" pitchFamily="18" charset="0"/>
              <a:cs typeface="Times New Roman" panose="02020603050405020304" pitchFamily="18" charset="0"/>
            </a:endParaRPr>
          </a:p>
          <a:p>
            <a:pPr lvl="1">
              <a:lnSpc>
                <a:spcPct val="100000"/>
              </a:lnSpc>
              <a:buFont typeface="Wingdings" panose="05000000000000000000" pitchFamily="2" charset="2"/>
              <a:buChar char="§"/>
            </a:pPr>
            <a:endParaRPr lang="en-US" sz="1400" dirty="0">
              <a:latin typeface="Times New Roman" panose="02020603050405020304" pitchFamily="18" charset="0"/>
              <a:cs typeface="Times New Roman" panose="02020603050405020304" pitchFamily="18" charset="0"/>
            </a:endParaRPr>
          </a:p>
          <a:p>
            <a:pPr lvl="1">
              <a:lnSpc>
                <a:spcPct val="100000"/>
              </a:lnSpc>
              <a:buFont typeface="Wingdings" panose="05000000000000000000" pitchFamily="2" charset="2"/>
              <a:buChar char="§"/>
            </a:pPr>
            <a:endParaRPr lang="en-US" sz="1400" dirty="0">
              <a:latin typeface="Times New Roman" panose="02020603050405020304" pitchFamily="18" charset="0"/>
              <a:cs typeface="Times New Roman" panose="02020603050405020304" pitchFamily="18" charset="0"/>
            </a:endParaRPr>
          </a:p>
          <a:p>
            <a:pPr lvl="1">
              <a:lnSpc>
                <a:spcPct val="100000"/>
              </a:lnSpc>
              <a:buFont typeface="Wingdings" panose="05000000000000000000" pitchFamily="2" charset="2"/>
              <a:buChar char="§"/>
            </a:pPr>
            <a:endParaRPr lang="en-US" sz="1400" dirty="0">
              <a:latin typeface="Times New Roman" panose="02020603050405020304" pitchFamily="18" charset="0"/>
              <a:cs typeface="Times New Roman" panose="02020603050405020304" pitchFamily="18" charset="0"/>
            </a:endParaRPr>
          </a:p>
          <a:p>
            <a:pPr lvl="1">
              <a:lnSpc>
                <a:spcPct val="100000"/>
              </a:lnSpc>
              <a:buFont typeface="Wingdings" panose="05000000000000000000" pitchFamily="2" charset="2"/>
              <a:buChar char="§"/>
            </a:pPr>
            <a:endParaRPr lang="en-US" sz="1400" dirty="0">
              <a:latin typeface="Times New Roman" panose="02020603050405020304" pitchFamily="18" charset="0"/>
              <a:cs typeface="Times New Roman" panose="02020603050405020304" pitchFamily="18" charset="0"/>
            </a:endParaRPr>
          </a:p>
          <a:p>
            <a:pPr lvl="1">
              <a:lnSpc>
                <a:spcPct val="100000"/>
              </a:lnSpc>
              <a:buFont typeface="Wingdings" panose="05000000000000000000" pitchFamily="2" charset="2"/>
              <a:buChar char="§"/>
            </a:pPr>
            <a:endParaRPr lang="en-US" sz="1400" dirty="0">
              <a:latin typeface="Times New Roman" panose="02020603050405020304" pitchFamily="18" charset="0"/>
              <a:cs typeface="Times New Roman" panose="02020603050405020304" pitchFamily="18" charset="0"/>
            </a:endParaRPr>
          </a:p>
        </p:txBody>
      </p:sp>
      <p:pic>
        <p:nvPicPr>
          <p:cNvPr id="4100" name="Picture 4" descr="Huda Beauty By Huda Kattan | SEPHORA UK">
            <a:extLst>
              <a:ext uri="{FF2B5EF4-FFF2-40B4-BE49-F238E27FC236}">
                <a16:creationId xmlns:a16="http://schemas.microsoft.com/office/drawing/2014/main" id="{470450BD-BC33-A828-4B48-C06C3DED5A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44" r="2404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4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8FD3-6C66-5DA3-1510-83C67B8F4010}"/>
              </a:ext>
            </a:extLst>
          </p:cNvPr>
          <p:cNvSpPr>
            <a:spLocks noGrp="1"/>
          </p:cNvSpPr>
          <p:nvPr>
            <p:ph type="title"/>
          </p:nvPr>
        </p:nvSpPr>
        <p:spPr/>
        <p:txBody>
          <a:bodyPr>
            <a:normAutofit/>
          </a:bodyPr>
          <a:lstStyle/>
          <a:p>
            <a:r>
              <a:rPr lang="en-US" sz="6600" dirty="0"/>
              <a:t>What I take away from Huda</a:t>
            </a:r>
          </a:p>
        </p:txBody>
      </p:sp>
      <p:sp>
        <p:nvSpPr>
          <p:cNvPr id="3" name="Content Placeholder 2">
            <a:extLst>
              <a:ext uri="{FF2B5EF4-FFF2-40B4-BE49-F238E27FC236}">
                <a16:creationId xmlns:a16="http://schemas.microsoft.com/office/drawing/2014/main" id="{333C84B8-4F34-2367-BB04-9571012A56F8}"/>
              </a:ext>
            </a:extLst>
          </p:cNvPr>
          <p:cNvSpPr>
            <a:spLocks noGrp="1"/>
          </p:cNvSpPr>
          <p:nvPr>
            <p:ph idx="1"/>
          </p:nvPr>
        </p:nvSpPr>
        <p:spPr/>
        <p:txBody>
          <a:bodyPr>
            <a:normAutofit lnSpcReduction="10000"/>
          </a:bodyPr>
          <a:lstStyle/>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Huda Kattan’s story is extremely inspiring. She is a child of immigrants who came to America with very little, to give her a better life. She took that opportunity &amp; turned it into a billion-dollar company!</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She is also a Muslim woman crushing the entrepreneurship world, which is not something you see everyday. For me, as a Muslim women in business &amp; wanting to go into entrepreneurship, it’s a breath of fresh air seeing someone like myself becoming this successful &amp; mainstream</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She took her parents mindset of working hard &amp; never giving up, even in the face of being fired, facing financial hardships, struggling to get by, &amp; dealing with sexism &amp; racism, and created the insanely successful empire she has today</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We can all learn from her, to not give up in the face of hardships &amp; rejections, &amp; to keep trying even when life knocks us down. It instills in us to keep working at our hopes &amp; dreams because one day we could get our big break in the business world</a:t>
            </a:r>
          </a:p>
        </p:txBody>
      </p:sp>
    </p:spTree>
    <p:extLst>
      <p:ext uri="{BB962C8B-B14F-4D97-AF65-F5344CB8AC3E}">
        <p14:creationId xmlns:p14="http://schemas.microsoft.com/office/powerpoint/2010/main" val="275455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96364-E691-A7A8-E0DC-FFAEB7E7B780}"/>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547413E3-14BD-7072-734F-D282D7227CAA}"/>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Huda Kattan</a:t>
            </a:r>
            <a:r>
              <a:rPr lang="en-US" sz="2000" dirty="0">
                <a:latin typeface="Times New Roman" panose="02020603050405020304" pitchFamily="18" charset="0"/>
                <a:cs typeface="Times New Roman" panose="02020603050405020304" pitchFamily="18" charset="0"/>
              </a:rPr>
              <a:t> – Forbes</a:t>
            </a:r>
          </a:p>
          <a:p>
            <a:r>
              <a:rPr lang="en-US" sz="20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Huda Kattan turned her passion into a billion-dollar business</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Glamorous beauty blogger shares 'pre-nose job' photo | Daily Mail Online</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https://richardmagazine.com/huda-beauty-lip-tins/</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https://www.bbc.com/news/world-67385873</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https://www.beautylymin.com/2018/11/the-huda-beauty-products-worth-hype.html</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192138"/>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1E352F"/>
      </a:dk2>
      <a:lt2>
        <a:srgbClr val="E2E3E8"/>
      </a:lt2>
      <a:accent1>
        <a:srgbClr val="AAA081"/>
      </a:accent1>
      <a:accent2>
        <a:srgbClr val="BA937F"/>
      </a:accent2>
      <a:accent3>
        <a:srgbClr val="C49397"/>
      </a:accent3>
      <a:accent4>
        <a:srgbClr val="BA7F9C"/>
      </a:accent4>
      <a:accent5>
        <a:srgbClr val="C38FBE"/>
      </a:accent5>
      <a:accent6>
        <a:srgbClr val="A77FBA"/>
      </a:accent6>
      <a:hlink>
        <a:srgbClr val="697AAE"/>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2558</TotalTime>
  <Words>975</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Centaur</vt:lpstr>
      <vt:lpstr>The Hand Bold</vt:lpstr>
      <vt:lpstr>The Serif Hand Black</vt:lpstr>
      <vt:lpstr>Times New Roman</vt:lpstr>
      <vt:lpstr>Wingdings</vt:lpstr>
      <vt:lpstr>SketchyVTI</vt:lpstr>
      <vt:lpstr>Huda kattan aka “huda beauty”</vt:lpstr>
      <vt:lpstr>Who is Huda kattan?</vt:lpstr>
      <vt:lpstr>Childhood</vt:lpstr>
      <vt:lpstr>Motivation</vt:lpstr>
      <vt:lpstr>From blogging to product creation</vt:lpstr>
      <vt:lpstr>Branching out</vt:lpstr>
      <vt:lpstr>Success, Activism, charity</vt:lpstr>
      <vt:lpstr>What I take away from Huda</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Nadia Chughtai</dc:creator>
  <cp:lastModifiedBy>Nadia Chughtai</cp:lastModifiedBy>
  <cp:revision>1</cp:revision>
  <dcterms:created xsi:type="dcterms:W3CDTF">2025-02-05T19:50:03Z</dcterms:created>
  <dcterms:modified xsi:type="dcterms:W3CDTF">2025-02-07T14:28:18Z</dcterms:modified>
</cp:coreProperties>
</file>